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66" r:id="rId2"/>
    <p:sldId id="265" r:id="rId3"/>
  </p:sldIdLst>
  <p:sldSz cx="9144000" cy="5143500" type="screen16x9"/>
  <p:notesSz cx="6669088" cy="9775825"/>
  <p:custDataLst>
    <p:tags r:id="rId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AGO" id="{FDEC6987-68F8-4CB3-A689-9D5088DB2439}">
          <p14:sldIdLst>
            <p14:sldId id="266"/>
            <p14:sldId id="265"/>
          </p14:sldIdLst>
        </p14:section>
        <p14:section name="INFORMATIONEN" id="{9D526A16-4D76-4BC6-9483-0A576CD82065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B63B"/>
    <a:srgbClr val="3B5C14"/>
    <a:srgbClr val="FEFEFE"/>
    <a:srgbClr val="FFFEFE"/>
    <a:srgbClr val="FFFFFE"/>
    <a:srgbClr val="FFFFFD"/>
    <a:srgbClr val="FFFEFD"/>
    <a:srgbClr val="FFFEFF"/>
    <a:srgbClr val="FEFEFF"/>
    <a:srgbClr val="FD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 autoAdjust="0"/>
    <p:restoredTop sz="89538" autoAdjust="0"/>
  </p:normalViewPr>
  <p:slideViewPr>
    <p:cSldViewPr snapToObjects="1" showGuides="1">
      <p:cViewPr>
        <p:scale>
          <a:sx n="100" d="100"/>
          <a:sy n="100" d="100"/>
        </p:scale>
        <p:origin x="-1794" y="-834"/>
      </p:cViewPr>
      <p:guideLst>
        <p:guide orient="horz" pos="804"/>
        <p:guide orient="horz" pos="3026"/>
        <p:guide orient="horz" pos="1847"/>
        <p:guide orient="horz" pos="1983"/>
        <p:guide orient="horz" pos="282"/>
        <p:guide orient="horz" pos="3117"/>
        <p:guide pos="272"/>
        <p:guide pos="5488"/>
        <p:guide pos="2812"/>
        <p:guide pos="2948"/>
        <p:guide pos="1610"/>
        <p:guide pos="1474"/>
        <p:guide pos="4150"/>
        <p:guide pos="428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77" d="100"/>
          <a:sy n="77" d="100"/>
        </p:scale>
        <p:origin x="-3288" y="-96"/>
      </p:cViewPr>
      <p:guideLst>
        <p:guide orient="horz" pos="2263"/>
        <p:guide orient="horz" pos="2217"/>
        <p:guide orient="horz" pos="335"/>
        <p:guide orient="horz" pos="5891"/>
        <p:guide pos="830"/>
        <p:guide pos="386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498554" y="538342"/>
            <a:ext cx="5647638" cy="244396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l">
              <a:defRPr sz="1200" b="1">
                <a:solidFill>
                  <a:schemeClr val="accent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0" name="Datumsplatzhalter 2"/>
          <p:cNvSpPr>
            <a:spLocks noGrp="1"/>
          </p:cNvSpPr>
          <p:nvPr>
            <p:ph type="dt" idx="1"/>
          </p:nvPr>
        </p:nvSpPr>
        <p:spPr bwMode="gray">
          <a:xfrm>
            <a:off x="4770045" y="9122008"/>
            <a:ext cx="980342" cy="230925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r">
              <a:defRPr sz="1000"/>
            </a:lvl1pPr>
          </a:lstStyle>
          <a:p>
            <a:fld id="{BB9342E5-7155-48B1-BC18-D8E454B8263A}" type="datetimeFigureOut">
              <a:rPr lang="de-DE" smtClean="0"/>
              <a:pPr/>
              <a:t>03.11.2017</a:t>
            </a:fld>
            <a:endParaRPr lang="de-DE" dirty="0"/>
          </a:p>
        </p:txBody>
      </p:sp>
      <p:sp>
        <p:nvSpPr>
          <p:cNvPr id="11" name="Fußzeilenplatzhalter 5"/>
          <p:cNvSpPr>
            <a:spLocks noGrp="1"/>
          </p:cNvSpPr>
          <p:nvPr>
            <p:ph type="ftr" sz="quarter" idx="2"/>
          </p:nvPr>
        </p:nvSpPr>
        <p:spPr bwMode="gray">
          <a:xfrm>
            <a:off x="498553" y="9122008"/>
            <a:ext cx="4271492" cy="230925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l">
              <a:defRPr sz="1000"/>
            </a:lvl1pPr>
          </a:lstStyle>
          <a:p>
            <a:endParaRPr lang="de-DE" dirty="0"/>
          </a:p>
        </p:txBody>
      </p:sp>
      <p:sp>
        <p:nvSpPr>
          <p:cNvPr id="12" name="Foliennummernplatzhalter 6"/>
          <p:cNvSpPr>
            <a:spLocks noGrp="1"/>
          </p:cNvSpPr>
          <p:nvPr>
            <p:ph type="sldNum" sz="quarter" idx="3"/>
          </p:nvPr>
        </p:nvSpPr>
        <p:spPr bwMode="gray">
          <a:xfrm>
            <a:off x="5750388" y="9122008"/>
            <a:ext cx="395804" cy="230925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0496E556-79A2-4370-BFB7-7666B5E38192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39896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238200" y="612826"/>
            <a:ext cx="6339327" cy="3566048"/>
          </a:xfrm>
          <a:prstGeom prst="rect">
            <a:avLst/>
          </a:prstGeom>
          <a:noFill/>
          <a:ln w="12700">
            <a:solidFill>
              <a:schemeClr val="bg1">
                <a:lumMod val="9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238200" y="4455864"/>
            <a:ext cx="6339327" cy="45365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Sechste Ebene</a:t>
            </a:r>
          </a:p>
          <a:p>
            <a:pPr lvl="6"/>
            <a:r>
              <a:rPr lang="de-DE" dirty="0" smtClean="0"/>
              <a:t>Siebte Ebene</a:t>
            </a:r>
          </a:p>
          <a:p>
            <a:pPr lvl="7"/>
            <a:r>
              <a:rPr lang="de-DE" dirty="0" smtClean="0"/>
              <a:t>Achte Ebene</a:t>
            </a:r>
          </a:p>
          <a:p>
            <a:pPr lvl="8"/>
            <a:r>
              <a:rPr lang="de-DE" dirty="0" smtClean="0"/>
              <a:t>Neunte Ebene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5"/>
          </p:nvPr>
        </p:nvSpPr>
        <p:spPr>
          <a:xfrm>
            <a:off x="3982616" y="9050302"/>
            <a:ext cx="2664296" cy="3026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r>
              <a:rPr lang="de-DE" dirty="0" smtClean="0"/>
              <a:t>1 - </a:t>
            </a:r>
            <a:fld id="{62F7485A-418B-4270-A800-203437757C4E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072037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indent="0" algn="l" defTabSz="914400" rtl="0" eaLnBrk="1" latinLnBrk="0" hangingPunct="1">
      <a:spcBef>
        <a:spcPts val="200"/>
      </a:spcBef>
      <a:spcAft>
        <a:spcPts val="20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0" indent="0" algn="l" defTabSz="914400" rtl="0" eaLnBrk="1" latinLnBrk="0" hangingPunct="1">
      <a:spcBef>
        <a:spcPts val="200"/>
      </a:spcBef>
      <a:spcAft>
        <a:spcPts val="200"/>
      </a:spcAft>
      <a:defRPr sz="1100" b="1" kern="1200" cap="all" baseline="0">
        <a:solidFill>
          <a:schemeClr val="tx1"/>
        </a:solidFill>
        <a:latin typeface="+mn-lt"/>
        <a:ea typeface="+mn-ea"/>
        <a:cs typeface="+mn-cs"/>
      </a:defRPr>
    </a:lvl2pPr>
    <a:lvl3pPr marL="180000" indent="-180000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Font typeface="Arial" panose="020B0604020202020204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360000" indent="-180000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Font typeface="Symbol" panose="05050102010706020507" pitchFamily="18" charset="2"/>
      <a:buChar char="-"/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536575" indent="-180975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90000"/>
      <a:buFont typeface="Symbol" panose="05050102010706020507" pitchFamily="18" charset="2"/>
      <a:buChar char="-"/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180975" indent="-180975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90000"/>
      <a:buFont typeface="+mj-lt"/>
      <a:buAutoNum type="arabicPeriod"/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355600" indent="-174625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90000"/>
      <a:buFont typeface="+mj-lt"/>
      <a:buAutoNum type="arabicPeriod"/>
      <a:defRPr sz="1100" b="0" kern="1200" baseline="0">
        <a:solidFill>
          <a:schemeClr val="tx1"/>
        </a:solidFill>
        <a:latin typeface="+mn-lt"/>
        <a:ea typeface="+mn-ea"/>
        <a:cs typeface="+mn-cs"/>
      </a:defRPr>
    </a:lvl7pPr>
    <a:lvl8pPr marL="536575" indent="-180975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90000"/>
      <a:buFont typeface="+mj-lt"/>
      <a:buAutoNum type="arabicPeriod"/>
      <a:defRPr sz="1100" b="0" kern="1200">
        <a:solidFill>
          <a:schemeClr val="tx1"/>
        </a:solidFill>
        <a:latin typeface="+mn-lt"/>
        <a:ea typeface="+mn-ea"/>
        <a:cs typeface="+mn-cs"/>
      </a:defRPr>
    </a:lvl8pPr>
    <a:lvl9pPr marL="0" indent="0" algn="l" defTabSz="914400" rtl="0" eaLnBrk="1" latinLnBrk="0" hangingPunct="1">
      <a:spcBef>
        <a:spcPts val="200"/>
      </a:spcBef>
      <a:spcAft>
        <a:spcPts val="200"/>
      </a:spcAft>
      <a:defRPr sz="1050" b="0" i="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03338" y="782638"/>
            <a:ext cx="4843462" cy="27241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889250" cy="48895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WAGO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>
          <a:xfrm>
            <a:off x="3778250" y="0"/>
            <a:ext cx="2889250" cy="488950"/>
          </a:xfrm>
          <a:prstGeom prst="rect">
            <a:avLst/>
          </a:prstGeom>
        </p:spPr>
        <p:txBody>
          <a:bodyPr/>
          <a:lstStyle/>
          <a:p>
            <a:fld id="{EF1CA0DF-DFBF-41A1-B75F-F0A97B0ED9AF}" type="datetime1">
              <a:rPr lang="de-DE" smtClean="0"/>
              <a:t>03.11.2017</a:t>
            </a:fld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6E556-79A2-4370-BFB7-7666B5E38192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83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defTabSz="890588"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90588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90588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90588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90588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8905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8905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8905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8905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de-DE" sz="1000" smtClean="0"/>
              <a:t>1 - 2 </a:t>
            </a:r>
            <a:endParaRPr lang="de-DE" sz="1000" dirty="0"/>
          </a:p>
        </p:txBody>
      </p:sp>
      <p:sp>
        <p:nvSpPr>
          <p:cNvPr id="6" name="Folienbildplatzhalter 5"/>
          <p:cNvSpPr>
            <a:spLocks noGrp="1" noRot="1" noChangeAspect="1"/>
          </p:cNvSpPr>
          <p:nvPr>
            <p:ph type="sldImg"/>
          </p:nvPr>
        </p:nvSpPr>
        <p:spPr>
          <a:xfrm>
            <a:off x="238125" y="612775"/>
            <a:ext cx="6338888" cy="3565525"/>
          </a:xfrm>
        </p:spPr>
      </p:sp>
    </p:spTree>
    <p:extLst>
      <p:ext uri="{BB962C8B-B14F-4D97-AF65-F5344CB8AC3E}">
        <p14:creationId xmlns:p14="http://schemas.microsoft.com/office/powerpoint/2010/main" val="2014491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gray">
          <a:xfrm>
            <a:off x="8161530" y="4948238"/>
            <a:ext cx="658941" cy="1952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" y="1273500"/>
            <a:ext cx="9143999" cy="3870000"/>
          </a:xfrm>
          <a:solidFill>
            <a:schemeClr val="tx2"/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de-DE" dirty="0" smtClean="0"/>
              <a:t>Bild durch Klicken hinzufügen</a:t>
            </a:r>
            <a:endParaRPr lang="de-DE" dirty="0"/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9" y="776919"/>
            <a:ext cx="6156000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0"/>
            <a:ext cx="6156000" cy="721257"/>
          </a:xfrm>
        </p:spPr>
        <p:txBody>
          <a:bodyPr wrap="square" tIns="0" bIns="0" anchor="b" anchorCtr="0"/>
          <a:lstStyle>
            <a:lvl1pPr>
              <a:defRPr/>
            </a:lvl1pPr>
          </a:lstStyle>
          <a:p>
            <a:r>
              <a:rPr lang="de-DE" dirty="0" smtClean="0"/>
              <a:t>Headline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8"/>
          </p:nvPr>
        </p:nvSpPr>
        <p:spPr bwMode="gray">
          <a:xfrm>
            <a:off x="2339974" y="5308054"/>
            <a:ext cx="5760417" cy="194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algn="r"/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9"/>
          </p:nvPr>
        </p:nvSpPr>
        <p:spPr bwMode="gray">
          <a:xfrm>
            <a:off x="431798" y="5308054"/>
            <a:ext cx="1908000" cy="194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de-DE" smtClean="0"/>
              <a:t>S. </a:t>
            </a:r>
            <a:fld id="{B1CECB9D-DB36-4911-8D16-802F277BF7AF}" type="slidenum">
              <a:rPr lang="de-DE" smtClean="0"/>
              <a:pPr/>
              <a:t>‹#›</a:t>
            </a:fld>
            <a:endParaRPr lang="de-DE" dirty="0"/>
          </a:p>
        </p:txBody>
      </p:sp>
      <p:grpSp>
        <p:nvGrpSpPr>
          <p:cNvPr id="10" name="Gruppieren 9"/>
          <p:cNvGrpSpPr/>
          <p:nvPr userDrawn="1"/>
        </p:nvGrpSpPr>
        <p:grpSpPr bwMode="gray">
          <a:xfrm>
            <a:off x="7315092" y="342569"/>
            <a:ext cx="1397208" cy="505751"/>
            <a:chOff x="7165975" y="5917527"/>
            <a:chExt cx="1995488" cy="722318"/>
          </a:xfrm>
          <a:solidFill>
            <a:schemeClr val="accent1"/>
          </a:solidFill>
        </p:grpSpPr>
        <p:sp>
          <p:nvSpPr>
            <p:cNvPr id="11" name="Freeform 23"/>
            <p:cNvSpPr>
              <a:spLocks/>
            </p:cNvSpPr>
            <p:nvPr/>
          </p:nvSpPr>
          <p:spPr bwMode="gray">
            <a:xfrm>
              <a:off x="7165975" y="5917527"/>
              <a:ext cx="827087" cy="571504"/>
            </a:xfrm>
            <a:custGeom>
              <a:avLst/>
              <a:gdLst>
                <a:gd name="T0" fmla="*/ 647 w 1789"/>
                <a:gd name="T1" fmla="*/ 823 h 1237"/>
                <a:gd name="T2" fmla="*/ 595 w 1789"/>
                <a:gd name="T3" fmla="*/ 902 h 1237"/>
                <a:gd name="T4" fmla="*/ 387 w 1789"/>
                <a:gd name="T5" fmla="*/ 1223 h 1237"/>
                <a:gd name="T6" fmla="*/ 363 w 1789"/>
                <a:gd name="T7" fmla="*/ 1237 h 1237"/>
                <a:gd name="T8" fmla="*/ 18 w 1789"/>
                <a:gd name="T9" fmla="*/ 1237 h 1237"/>
                <a:gd name="T10" fmla="*/ 0 w 1789"/>
                <a:gd name="T11" fmla="*/ 1218 h 1237"/>
                <a:gd name="T12" fmla="*/ 0 w 1789"/>
                <a:gd name="T13" fmla="*/ 343 h 1237"/>
                <a:gd name="T14" fmla="*/ 19 w 1789"/>
                <a:gd name="T15" fmla="*/ 324 h 1237"/>
                <a:gd name="T16" fmla="*/ 299 w 1789"/>
                <a:gd name="T17" fmla="*/ 324 h 1237"/>
                <a:gd name="T18" fmla="*/ 319 w 1789"/>
                <a:gd name="T19" fmla="*/ 344 h 1237"/>
                <a:gd name="T20" fmla="*/ 319 w 1789"/>
                <a:gd name="T21" fmla="*/ 719 h 1237"/>
                <a:gd name="T22" fmla="*/ 321 w 1789"/>
                <a:gd name="T23" fmla="*/ 739 h 1237"/>
                <a:gd name="T24" fmla="*/ 369 w 1789"/>
                <a:gd name="T25" fmla="*/ 665 h 1237"/>
                <a:gd name="T26" fmla="*/ 582 w 1789"/>
                <a:gd name="T27" fmla="*/ 337 h 1237"/>
                <a:gd name="T28" fmla="*/ 608 w 1789"/>
                <a:gd name="T29" fmla="*/ 324 h 1237"/>
                <a:gd name="T30" fmla="*/ 950 w 1789"/>
                <a:gd name="T31" fmla="*/ 324 h 1237"/>
                <a:gd name="T32" fmla="*/ 969 w 1789"/>
                <a:gd name="T33" fmla="*/ 344 h 1237"/>
                <a:gd name="T34" fmla="*/ 969 w 1789"/>
                <a:gd name="T35" fmla="*/ 719 h 1237"/>
                <a:gd name="T36" fmla="*/ 969 w 1789"/>
                <a:gd name="T37" fmla="*/ 735 h 1237"/>
                <a:gd name="T38" fmla="*/ 977 w 1789"/>
                <a:gd name="T39" fmla="*/ 730 h 1237"/>
                <a:gd name="T40" fmla="*/ 1294 w 1789"/>
                <a:gd name="T41" fmla="*/ 242 h 1237"/>
                <a:gd name="T42" fmla="*/ 1298 w 1789"/>
                <a:gd name="T43" fmla="*/ 231 h 1237"/>
                <a:gd name="T44" fmla="*/ 1286 w 1789"/>
                <a:gd name="T45" fmla="*/ 229 h 1237"/>
                <a:gd name="T46" fmla="*/ 1175 w 1789"/>
                <a:gd name="T47" fmla="*/ 229 h 1237"/>
                <a:gd name="T48" fmla="*/ 1159 w 1789"/>
                <a:gd name="T49" fmla="*/ 226 h 1237"/>
                <a:gd name="T50" fmla="*/ 1190 w 1789"/>
                <a:gd name="T51" fmla="*/ 209 h 1237"/>
                <a:gd name="T52" fmla="*/ 1583 w 1789"/>
                <a:gd name="T53" fmla="*/ 26 h 1237"/>
                <a:gd name="T54" fmla="*/ 1629 w 1789"/>
                <a:gd name="T55" fmla="*/ 4 h 1237"/>
                <a:gd name="T56" fmla="*/ 1648 w 1789"/>
                <a:gd name="T57" fmla="*/ 9 h 1237"/>
                <a:gd name="T58" fmla="*/ 1782 w 1789"/>
                <a:gd name="T59" fmla="*/ 217 h 1237"/>
                <a:gd name="T60" fmla="*/ 1775 w 1789"/>
                <a:gd name="T61" fmla="*/ 229 h 1237"/>
                <a:gd name="T62" fmla="*/ 1700 w 1789"/>
                <a:gd name="T63" fmla="*/ 229 h 1237"/>
                <a:gd name="T64" fmla="*/ 1679 w 1789"/>
                <a:gd name="T65" fmla="*/ 240 h 1237"/>
                <a:gd name="T66" fmla="*/ 1419 w 1789"/>
                <a:gd name="T67" fmla="*/ 641 h 1237"/>
                <a:gd name="T68" fmla="*/ 1208 w 1789"/>
                <a:gd name="T69" fmla="*/ 965 h 1237"/>
                <a:gd name="T70" fmla="*/ 1043 w 1789"/>
                <a:gd name="T71" fmla="*/ 1221 h 1237"/>
                <a:gd name="T72" fmla="*/ 1013 w 1789"/>
                <a:gd name="T73" fmla="*/ 1237 h 1237"/>
                <a:gd name="T74" fmla="*/ 671 w 1789"/>
                <a:gd name="T75" fmla="*/ 1236 h 1237"/>
                <a:gd name="T76" fmla="*/ 651 w 1789"/>
                <a:gd name="T77" fmla="*/ 1215 h 1237"/>
                <a:gd name="T78" fmla="*/ 651 w 1789"/>
                <a:gd name="T79" fmla="*/ 842 h 1237"/>
                <a:gd name="T80" fmla="*/ 651 w 1789"/>
                <a:gd name="T81" fmla="*/ 824 h 1237"/>
                <a:gd name="T82" fmla="*/ 647 w 1789"/>
                <a:gd name="T83" fmla="*/ 823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89" h="1237">
                  <a:moveTo>
                    <a:pt x="647" y="823"/>
                  </a:moveTo>
                  <a:cubicBezTo>
                    <a:pt x="630" y="850"/>
                    <a:pt x="612" y="876"/>
                    <a:pt x="595" y="902"/>
                  </a:cubicBezTo>
                  <a:cubicBezTo>
                    <a:pt x="526" y="1009"/>
                    <a:pt x="456" y="1116"/>
                    <a:pt x="387" y="1223"/>
                  </a:cubicBezTo>
                  <a:cubicBezTo>
                    <a:pt x="381" y="1233"/>
                    <a:pt x="374" y="1237"/>
                    <a:pt x="363" y="1237"/>
                  </a:cubicBezTo>
                  <a:cubicBezTo>
                    <a:pt x="248" y="1236"/>
                    <a:pt x="133" y="1236"/>
                    <a:pt x="18" y="1237"/>
                  </a:cubicBezTo>
                  <a:cubicBezTo>
                    <a:pt x="4" y="1237"/>
                    <a:pt x="0" y="1232"/>
                    <a:pt x="0" y="1218"/>
                  </a:cubicBezTo>
                  <a:cubicBezTo>
                    <a:pt x="0" y="926"/>
                    <a:pt x="0" y="634"/>
                    <a:pt x="0" y="343"/>
                  </a:cubicBezTo>
                  <a:cubicBezTo>
                    <a:pt x="0" y="328"/>
                    <a:pt x="5" y="324"/>
                    <a:pt x="19" y="324"/>
                  </a:cubicBezTo>
                  <a:cubicBezTo>
                    <a:pt x="112" y="324"/>
                    <a:pt x="206" y="325"/>
                    <a:pt x="299" y="324"/>
                  </a:cubicBezTo>
                  <a:cubicBezTo>
                    <a:pt x="315" y="324"/>
                    <a:pt x="319" y="329"/>
                    <a:pt x="319" y="344"/>
                  </a:cubicBezTo>
                  <a:cubicBezTo>
                    <a:pt x="318" y="469"/>
                    <a:pt x="319" y="594"/>
                    <a:pt x="319" y="719"/>
                  </a:cubicBezTo>
                  <a:cubicBezTo>
                    <a:pt x="319" y="725"/>
                    <a:pt x="317" y="731"/>
                    <a:pt x="321" y="739"/>
                  </a:cubicBezTo>
                  <a:cubicBezTo>
                    <a:pt x="337" y="713"/>
                    <a:pt x="353" y="690"/>
                    <a:pt x="369" y="665"/>
                  </a:cubicBezTo>
                  <a:cubicBezTo>
                    <a:pt x="440" y="556"/>
                    <a:pt x="511" y="447"/>
                    <a:pt x="582" y="337"/>
                  </a:cubicBezTo>
                  <a:cubicBezTo>
                    <a:pt x="588" y="327"/>
                    <a:pt x="596" y="324"/>
                    <a:pt x="608" y="324"/>
                  </a:cubicBezTo>
                  <a:cubicBezTo>
                    <a:pt x="722" y="324"/>
                    <a:pt x="836" y="324"/>
                    <a:pt x="950" y="324"/>
                  </a:cubicBezTo>
                  <a:cubicBezTo>
                    <a:pt x="968" y="324"/>
                    <a:pt x="969" y="325"/>
                    <a:pt x="969" y="344"/>
                  </a:cubicBezTo>
                  <a:cubicBezTo>
                    <a:pt x="969" y="469"/>
                    <a:pt x="969" y="594"/>
                    <a:pt x="969" y="719"/>
                  </a:cubicBezTo>
                  <a:cubicBezTo>
                    <a:pt x="969" y="724"/>
                    <a:pt x="969" y="730"/>
                    <a:pt x="969" y="735"/>
                  </a:cubicBezTo>
                  <a:cubicBezTo>
                    <a:pt x="975" y="737"/>
                    <a:pt x="976" y="732"/>
                    <a:pt x="977" y="730"/>
                  </a:cubicBezTo>
                  <a:cubicBezTo>
                    <a:pt x="1083" y="567"/>
                    <a:pt x="1188" y="404"/>
                    <a:pt x="1294" y="242"/>
                  </a:cubicBezTo>
                  <a:cubicBezTo>
                    <a:pt x="1296" y="238"/>
                    <a:pt x="1300" y="235"/>
                    <a:pt x="1298" y="231"/>
                  </a:cubicBezTo>
                  <a:cubicBezTo>
                    <a:pt x="1295" y="227"/>
                    <a:pt x="1290" y="229"/>
                    <a:pt x="1286" y="229"/>
                  </a:cubicBezTo>
                  <a:cubicBezTo>
                    <a:pt x="1249" y="229"/>
                    <a:pt x="1212" y="229"/>
                    <a:pt x="1175" y="229"/>
                  </a:cubicBezTo>
                  <a:cubicBezTo>
                    <a:pt x="1170" y="229"/>
                    <a:pt x="1165" y="230"/>
                    <a:pt x="1159" y="226"/>
                  </a:cubicBezTo>
                  <a:cubicBezTo>
                    <a:pt x="1169" y="218"/>
                    <a:pt x="1180" y="214"/>
                    <a:pt x="1190" y="209"/>
                  </a:cubicBezTo>
                  <a:cubicBezTo>
                    <a:pt x="1321" y="148"/>
                    <a:pt x="1452" y="87"/>
                    <a:pt x="1583" y="26"/>
                  </a:cubicBezTo>
                  <a:cubicBezTo>
                    <a:pt x="1598" y="19"/>
                    <a:pt x="1614" y="12"/>
                    <a:pt x="1629" y="4"/>
                  </a:cubicBezTo>
                  <a:cubicBezTo>
                    <a:pt x="1637" y="0"/>
                    <a:pt x="1643" y="1"/>
                    <a:pt x="1648" y="9"/>
                  </a:cubicBezTo>
                  <a:cubicBezTo>
                    <a:pt x="1693" y="78"/>
                    <a:pt x="1737" y="147"/>
                    <a:pt x="1782" y="217"/>
                  </a:cubicBezTo>
                  <a:cubicBezTo>
                    <a:pt x="1789" y="226"/>
                    <a:pt x="1785" y="229"/>
                    <a:pt x="1775" y="229"/>
                  </a:cubicBezTo>
                  <a:cubicBezTo>
                    <a:pt x="1750" y="229"/>
                    <a:pt x="1725" y="229"/>
                    <a:pt x="1700" y="229"/>
                  </a:cubicBezTo>
                  <a:cubicBezTo>
                    <a:pt x="1691" y="228"/>
                    <a:pt x="1684" y="232"/>
                    <a:pt x="1679" y="240"/>
                  </a:cubicBezTo>
                  <a:cubicBezTo>
                    <a:pt x="1592" y="374"/>
                    <a:pt x="1505" y="507"/>
                    <a:pt x="1419" y="641"/>
                  </a:cubicBezTo>
                  <a:cubicBezTo>
                    <a:pt x="1348" y="749"/>
                    <a:pt x="1278" y="857"/>
                    <a:pt x="1208" y="965"/>
                  </a:cubicBezTo>
                  <a:cubicBezTo>
                    <a:pt x="1153" y="1050"/>
                    <a:pt x="1097" y="1135"/>
                    <a:pt x="1043" y="1221"/>
                  </a:cubicBezTo>
                  <a:cubicBezTo>
                    <a:pt x="1035" y="1232"/>
                    <a:pt x="1027" y="1237"/>
                    <a:pt x="1013" y="1237"/>
                  </a:cubicBezTo>
                  <a:cubicBezTo>
                    <a:pt x="899" y="1236"/>
                    <a:pt x="785" y="1236"/>
                    <a:pt x="671" y="1236"/>
                  </a:cubicBezTo>
                  <a:cubicBezTo>
                    <a:pt x="651" y="1236"/>
                    <a:pt x="651" y="1236"/>
                    <a:pt x="651" y="1215"/>
                  </a:cubicBezTo>
                  <a:cubicBezTo>
                    <a:pt x="651" y="1091"/>
                    <a:pt x="651" y="966"/>
                    <a:pt x="651" y="842"/>
                  </a:cubicBezTo>
                  <a:cubicBezTo>
                    <a:pt x="651" y="836"/>
                    <a:pt x="651" y="830"/>
                    <a:pt x="651" y="824"/>
                  </a:cubicBezTo>
                  <a:cubicBezTo>
                    <a:pt x="649" y="824"/>
                    <a:pt x="648" y="824"/>
                    <a:pt x="647" y="8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" name="Freeform 24"/>
            <p:cNvSpPr>
              <a:spLocks noEditPoints="1"/>
            </p:cNvSpPr>
            <p:nvPr/>
          </p:nvSpPr>
          <p:spPr bwMode="gray">
            <a:xfrm>
              <a:off x="7618413" y="6068341"/>
              <a:ext cx="601664" cy="571504"/>
            </a:xfrm>
            <a:custGeom>
              <a:avLst/>
              <a:gdLst>
                <a:gd name="T0" fmla="*/ 631 w 1302"/>
                <a:gd name="T1" fmla="*/ 1012 h 1237"/>
                <a:gd name="T2" fmla="*/ 579 w 1302"/>
                <a:gd name="T3" fmla="*/ 1036 h 1237"/>
                <a:gd name="T4" fmla="*/ 226 w 1302"/>
                <a:gd name="T5" fmla="*/ 1201 h 1237"/>
                <a:gd name="T6" fmla="*/ 160 w 1302"/>
                <a:gd name="T7" fmla="*/ 1232 h 1237"/>
                <a:gd name="T8" fmla="*/ 140 w 1302"/>
                <a:gd name="T9" fmla="*/ 1226 h 1237"/>
                <a:gd name="T10" fmla="*/ 7 w 1302"/>
                <a:gd name="T11" fmla="*/ 1021 h 1237"/>
                <a:gd name="T12" fmla="*/ 15 w 1302"/>
                <a:gd name="T13" fmla="*/ 1008 h 1237"/>
                <a:gd name="T14" fmla="*/ 100 w 1302"/>
                <a:gd name="T15" fmla="*/ 1008 h 1237"/>
                <a:gd name="T16" fmla="*/ 121 w 1302"/>
                <a:gd name="T17" fmla="*/ 997 h 1237"/>
                <a:gd name="T18" fmla="*/ 644 w 1302"/>
                <a:gd name="T19" fmla="*/ 191 h 1237"/>
                <a:gd name="T20" fmla="*/ 760 w 1302"/>
                <a:gd name="T21" fmla="*/ 12 h 1237"/>
                <a:gd name="T22" fmla="*/ 782 w 1302"/>
                <a:gd name="T23" fmla="*/ 0 h 1237"/>
                <a:gd name="T24" fmla="*/ 1283 w 1302"/>
                <a:gd name="T25" fmla="*/ 0 h 1237"/>
                <a:gd name="T26" fmla="*/ 1302 w 1302"/>
                <a:gd name="T27" fmla="*/ 21 h 1237"/>
                <a:gd name="T28" fmla="*/ 1302 w 1302"/>
                <a:gd name="T29" fmla="*/ 391 h 1237"/>
                <a:gd name="T30" fmla="*/ 1302 w 1302"/>
                <a:gd name="T31" fmla="*/ 888 h 1237"/>
                <a:gd name="T32" fmla="*/ 1278 w 1302"/>
                <a:gd name="T33" fmla="*/ 912 h 1237"/>
                <a:gd name="T34" fmla="*/ 1005 w 1302"/>
                <a:gd name="T35" fmla="*/ 912 h 1237"/>
                <a:gd name="T36" fmla="*/ 981 w 1302"/>
                <a:gd name="T37" fmla="*/ 889 h 1237"/>
                <a:gd name="T38" fmla="*/ 981 w 1302"/>
                <a:gd name="T39" fmla="*/ 771 h 1237"/>
                <a:gd name="T40" fmla="*/ 964 w 1302"/>
                <a:gd name="T41" fmla="*/ 754 h 1237"/>
                <a:gd name="T42" fmla="*/ 673 w 1302"/>
                <a:gd name="T43" fmla="*/ 754 h 1237"/>
                <a:gd name="T44" fmla="*/ 651 w 1302"/>
                <a:gd name="T45" fmla="*/ 766 h 1237"/>
                <a:gd name="T46" fmla="*/ 502 w 1302"/>
                <a:gd name="T47" fmla="*/ 995 h 1237"/>
                <a:gd name="T48" fmla="*/ 509 w 1302"/>
                <a:gd name="T49" fmla="*/ 1008 h 1237"/>
                <a:gd name="T50" fmla="*/ 613 w 1302"/>
                <a:gd name="T51" fmla="*/ 1008 h 1237"/>
                <a:gd name="T52" fmla="*/ 631 w 1302"/>
                <a:gd name="T53" fmla="*/ 1012 h 1237"/>
                <a:gd name="T54" fmla="*/ 981 w 1302"/>
                <a:gd name="T55" fmla="*/ 265 h 1237"/>
                <a:gd name="T56" fmla="*/ 970 w 1302"/>
                <a:gd name="T57" fmla="*/ 274 h 1237"/>
                <a:gd name="T58" fmla="*/ 770 w 1302"/>
                <a:gd name="T59" fmla="*/ 582 h 1237"/>
                <a:gd name="T60" fmla="*/ 767 w 1302"/>
                <a:gd name="T61" fmla="*/ 591 h 1237"/>
                <a:gd name="T62" fmla="*/ 777 w 1302"/>
                <a:gd name="T63" fmla="*/ 594 h 1237"/>
                <a:gd name="T64" fmla="*/ 960 w 1302"/>
                <a:gd name="T65" fmla="*/ 594 h 1237"/>
                <a:gd name="T66" fmla="*/ 981 w 1302"/>
                <a:gd name="T67" fmla="*/ 573 h 1237"/>
                <a:gd name="T68" fmla="*/ 981 w 1302"/>
                <a:gd name="T69" fmla="*/ 281 h 1237"/>
                <a:gd name="T70" fmla="*/ 981 w 1302"/>
                <a:gd name="T71" fmla="*/ 265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02" h="1237">
                  <a:moveTo>
                    <a:pt x="631" y="1012"/>
                  </a:moveTo>
                  <a:cubicBezTo>
                    <a:pt x="613" y="1020"/>
                    <a:pt x="596" y="1028"/>
                    <a:pt x="579" y="1036"/>
                  </a:cubicBezTo>
                  <a:cubicBezTo>
                    <a:pt x="462" y="1091"/>
                    <a:pt x="344" y="1146"/>
                    <a:pt x="226" y="1201"/>
                  </a:cubicBezTo>
                  <a:cubicBezTo>
                    <a:pt x="204" y="1212"/>
                    <a:pt x="182" y="1221"/>
                    <a:pt x="160" y="1232"/>
                  </a:cubicBezTo>
                  <a:cubicBezTo>
                    <a:pt x="150" y="1237"/>
                    <a:pt x="145" y="1235"/>
                    <a:pt x="140" y="1226"/>
                  </a:cubicBezTo>
                  <a:cubicBezTo>
                    <a:pt x="96" y="1158"/>
                    <a:pt x="51" y="1089"/>
                    <a:pt x="7" y="1021"/>
                  </a:cubicBezTo>
                  <a:cubicBezTo>
                    <a:pt x="0" y="1010"/>
                    <a:pt x="3" y="1008"/>
                    <a:pt x="15" y="1008"/>
                  </a:cubicBezTo>
                  <a:cubicBezTo>
                    <a:pt x="43" y="1008"/>
                    <a:pt x="72" y="1008"/>
                    <a:pt x="100" y="1008"/>
                  </a:cubicBezTo>
                  <a:cubicBezTo>
                    <a:pt x="110" y="1008"/>
                    <a:pt x="116" y="1005"/>
                    <a:pt x="121" y="997"/>
                  </a:cubicBezTo>
                  <a:cubicBezTo>
                    <a:pt x="295" y="728"/>
                    <a:pt x="470" y="459"/>
                    <a:pt x="644" y="191"/>
                  </a:cubicBezTo>
                  <a:cubicBezTo>
                    <a:pt x="683" y="131"/>
                    <a:pt x="722" y="72"/>
                    <a:pt x="760" y="12"/>
                  </a:cubicBezTo>
                  <a:cubicBezTo>
                    <a:pt x="766" y="3"/>
                    <a:pt x="772" y="0"/>
                    <a:pt x="782" y="0"/>
                  </a:cubicBezTo>
                  <a:cubicBezTo>
                    <a:pt x="949" y="0"/>
                    <a:pt x="1116" y="0"/>
                    <a:pt x="1283" y="0"/>
                  </a:cubicBezTo>
                  <a:cubicBezTo>
                    <a:pt x="1299" y="0"/>
                    <a:pt x="1302" y="7"/>
                    <a:pt x="1302" y="21"/>
                  </a:cubicBezTo>
                  <a:cubicBezTo>
                    <a:pt x="1301" y="145"/>
                    <a:pt x="1302" y="268"/>
                    <a:pt x="1302" y="391"/>
                  </a:cubicBezTo>
                  <a:cubicBezTo>
                    <a:pt x="1302" y="557"/>
                    <a:pt x="1302" y="722"/>
                    <a:pt x="1302" y="888"/>
                  </a:cubicBezTo>
                  <a:cubicBezTo>
                    <a:pt x="1302" y="912"/>
                    <a:pt x="1301" y="912"/>
                    <a:pt x="1278" y="912"/>
                  </a:cubicBezTo>
                  <a:cubicBezTo>
                    <a:pt x="1187" y="912"/>
                    <a:pt x="1096" y="912"/>
                    <a:pt x="1005" y="912"/>
                  </a:cubicBezTo>
                  <a:cubicBezTo>
                    <a:pt x="981" y="912"/>
                    <a:pt x="981" y="912"/>
                    <a:pt x="981" y="889"/>
                  </a:cubicBezTo>
                  <a:cubicBezTo>
                    <a:pt x="981" y="850"/>
                    <a:pt x="981" y="810"/>
                    <a:pt x="981" y="771"/>
                  </a:cubicBezTo>
                  <a:cubicBezTo>
                    <a:pt x="981" y="758"/>
                    <a:pt x="977" y="754"/>
                    <a:pt x="964" y="754"/>
                  </a:cubicBezTo>
                  <a:cubicBezTo>
                    <a:pt x="867" y="754"/>
                    <a:pt x="770" y="754"/>
                    <a:pt x="673" y="754"/>
                  </a:cubicBezTo>
                  <a:cubicBezTo>
                    <a:pt x="662" y="754"/>
                    <a:pt x="656" y="757"/>
                    <a:pt x="651" y="766"/>
                  </a:cubicBezTo>
                  <a:cubicBezTo>
                    <a:pt x="602" y="842"/>
                    <a:pt x="552" y="918"/>
                    <a:pt x="502" y="995"/>
                  </a:cubicBezTo>
                  <a:cubicBezTo>
                    <a:pt x="495" y="1005"/>
                    <a:pt x="497" y="1008"/>
                    <a:pt x="509" y="1008"/>
                  </a:cubicBezTo>
                  <a:cubicBezTo>
                    <a:pt x="544" y="1008"/>
                    <a:pt x="578" y="1008"/>
                    <a:pt x="613" y="1008"/>
                  </a:cubicBezTo>
                  <a:cubicBezTo>
                    <a:pt x="618" y="1008"/>
                    <a:pt x="624" y="1006"/>
                    <a:pt x="631" y="1012"/>
                  </a:cubicBezTo>
                  <a:close/>
                  <a:moveTo>
                    <a:pt x="981" y="265"/>
                  </a:moveTo>
                  <a:cubicBezTo>
                    <a:pt x="974" y="267"/>
                    <a:pt x="972" y="271"/>
                    <a:pt x="970" y="274"/>
                  </a:cubicBezTo>
                  <a:cubicBezTo>
                    <a:pt x="904" y="377"/>
                    <a:pt x="837" y="479"/>
                    <a:pt x="770" y="582"/>
                  </a:cubicBezTo>
                  <a:cubicBezTo>
                    <a:pt x="769" y="585"/>
                    <a:pt x="766" y="589"/>
                    <a:pt x="767" y="591"/>
                  </a:cubicBezTo>
                  <a:cubicBezTo>
                    <a:pt x="768" y="596"/>
                    <a:pt x="773" y="594"/>
                    <a:pt x="777" y="594"/>
                  </a:cubicBezTo>
                  <a:cubicBezTo>
                    <a:pt x="838" y="594"/>
                    <a:pt x="899" y="594"/>
                    <a:pt x="960" y="594"/>
                  </a:cubicBezTo>
                  <a:cubicBezTo>
                    <a:pt x="981" y="594"/>
                    <a:pt x="981" y="594"/>
                    <a:pt x="981" y="573"/>
                  </a:cubicBezTo>
                  <a:cubicBezTo>
                    <a:pt x="981" y="476"/>
                    <a:pt x="981" y="378"/>
                    <a:pt x="981" y="281"/>
                  </a:cubicBezTo>
                  <a:cubicBezTo>
                    <a:pt x="981" y="276"/>
                    <a:pt x="981" y="271"/>
                    <a:pt x="981" y="2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25"/>
            <p:cNvSpPr>
              <a:spLocks noEditPoints="1"/>
            </p:cNvSpPr>
            <p:nvPr/>
          </p:nvSpPr>
          <p:spPr bwMode="gray">
            <a:xfrm>
              <a:off x="8740775" y="6068341"/>
              <a:ext cx="420688" cy="420691"/>
            </a:xfrm>
            <a:custGeom>
              <a:avLst/>
              <a:gdLst>
                <a:gd name="T0" fmla="*/ 912 w 912"/>
                <a:gd name="T1" fmla="*/ 458 h 912"/>
                <a:gd name="T2" fmla="*/ 912 w 912"/>
                <a:gd name="T3" fmla="*/ 789 h 912"/>
                <a:gd name="T4" fmla="*/ 789 w 912"/>
                <a:gd name="T5" fmla="*/ 912 h 912"/>
                <a:gd name="T6" fmla="*/ 130 w 912"/>
                <a:gd name="T7" fmla="*/ 912 h 912"/>
                <a:gd name="T8" fmla="*/ 0 w 912"/>
                <a:gd name="T9" fmla="*/ 782 h 912"/>
                <a:gd name="T10" fmla="*/ 0 w 912"/>
                <a:gd name="T11" fmla="*/ 404 h 912"/>
                <a:gd name="T12" fmla="*/ 0 w 912"/>
                <a:gd name="T13" fmla="*/ 130 h 912"/>
                <a:gd name="T14" fmla="*/ 37 w 912"/>
                <a:gd name="T15" fmla="*/ 35 h 912"/>
                <a:gd name="T16" fmla="*/ 120 w 912"/>
                <a:gd name="T17" fmla="*/ 0 h 912"/>
                <a:gd name="T18" fmla="*/ 794 w 912"/>
                <a:gd name="T19" fmla="*/ 0 h 912"/>
                <a:gd name="T20" fmla="*/ 912 w 912"/>
                <a:gd name="T21" fmla="*/ 120 h 912"/>
                <a:gd name="T22" fmla="*/ 912 w 912"/>
                <a:gd name="T23" fmla="*/ 458 h 912"/>
                <a:gd name="T24" fmla="*/ 593 w 912"/>
                <a:gd name="T25" fmla="*/ 456 h 912"/>
                <a:gd name="T26" fmla="*/ 593 w 912"/>
                <a:gd name="T27" fmla="*/ 338 h 912"/>
                <a:gd name="T28" fmla="*/ 575 w 912"/>
                <a:gd name="T29" fmla="*/ 319 h 912"/>
                <a:gd name="T30" fmla="*/ 338 w 912"/>
                <a:gd name="T31" fmla="*/ 319 h 912"/>
                <a:gd name="T32" fmla="*/ 320 w 912"/>
                <a:gd name="T33" fmla="*/ 337 h 912"/>
                <a:gd name="T34" fmla="*/ 320 w 912"/>
                <a:gd name="T35" fmla="*/ 576 h 912"/>
                <a:gd name="T36" fmla="*/ 337 w 912"/>
                <a:gd name="T37" fmla="*/ 594 h 912"/>
                <a:gd name="T38" fmla="*/ 577 w 912"/>
                <a:gd name="T39" fmla="*/ 594 h 912"/>
                <a:gd name="T40" fmla="*/ 593 w 912"/>
                <a:gd name="T41" fmla="*/ 578 h 912"/>
                <a:gd name="T42" fmla="*/ 593 w 912"/>
                <a:gd name="T43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2" h="912">
                  <a:moveTo>
                    <a:pt x="912" y="458"/>
                  </a:moveTo>
                  <a:cubicBezTo>
                    <a:pt x="912" y="568"/>
                    <a:pt x="912" y="679"/>
                    <a:pt x="912" y="789"/>
                  </a:cubicBezTo>
                  <a:cubicBezTo>
                    <a:pt x="912" y="860"/>
                    <a:pt x="859" y="912"/>
                    <a:pt x="789" y="912"/>
                  </a:cubicBezTo>
                  <a:cubicBezTo>
                    <a:pt x="569" y="912"/>
                    <a:pt x="350" y="912"/>
                    <a:pt x="130" y="912"/>
                  </a:cubicBezTo>
                  <a:cubicBezTo>
                    <a:pt x="51" y="912"/>
                    <a:pt x="0" y="862"/>
                    <a:pt x="0" y="782"/>
                  </a:cubicBezTo>
                  <a:cubicBezTo>
                    <a:pt x="0" y="656"/>
                    <a:pt x="0" y="530"/>
                    <a:pt x="0" y="404"/>
                  </a:cubicBezTo>
                  <a:cubicBezTo>
                    <a:pt x="0" y="312"/>
                    <a:pt x="0" y="221"/>
                    <a:pt x="0" y="130"/>
                  </a:cubicBezTo>
                  <a:cubicBezTo>
                    <a:pt x="0" y="93"/>
                    <a:pt x="10" y="61"/>
                    <a:pt x="37" y="35"/>
                  </a:cubicBezTo>
                  <a:cubicBezTo>
                    <a:pt x="60" y="12"/>
                    <a:pt x="88" y="1"/>
                    <a:pt x="120" y="0"/>
                  </a:cubicBezTo>
                  <a:cubicBezTo>
                    <a:pt x="345" y="0"/>
                    <a:pt x="569" y="0"/>
                    <a:pt x="794" y="0"/>
                  </a:cubicBezTo>
                  <a:cubicBezTo>
                    <a:pt x="860" y="1"/>
                    <a:pt x="912" y="55"/>
                    <a:pt x="912" y="120"/>
                  </a:cubicBezTo>
                  <a:cubicBezTo>
                    <a:pt x="912" y="233"/>
                    <a:pt x="912" y="345"/>
                    <a:pt x="912" y="458"/>
                  </a:cubicBezTo>
                  <a:close/>
                  <a:moveTo>
                    <a:pt x="593" y="456"/>
                  </a:moveTo>
                  <a:cubicBezTo>
                    <a:pt x="593" y="417"/>
                    <a:pt x="593" y="377"/>
                    <a:pt x="593" y="338"/>
                  </a:cubicBezTo>
                  <a:cubicBezTo>
                    <a:pt x="594" y="324"/>
                    <a:pt x="590" y="318"/>
                    <a:pt x="575" y="319"/>
                  </a:cubicBezTo>
                  <a:cubicBezTo>
                    <a:pt x="496" y="319"/>
                    <a:pt x="417" y="319"/>
                    <a:pt x="338" y="319"/>
                  </a:cubicBezTo>
                  <a:cubicBezTo>
                    <a:pt x="325" y="319"/>
                    <a:pt x="320" y="323"/>
                    <a:pt x="320" y="337"/>
                  </a:cubicBezTo>
                  <a:cubicBezTo>
                    <a:pt x="321" y="416"/>
                    <a:pt x="321" y="496"/>
                    <a:pt x="320" y="576"/>
                  </a:cubicBezTo>
                  <a:cubicBezTo>
                    <a:pt x="320" y="589"/>
                    <a:pt x="324" y="594"/>
                    <a:pt x="337" y="594"/>
                  </a:cubicBezTo>
                  <a:cubicBezTo>
                    <a:pt x="417" y="593"/>
                    <a:pt x="497" y="593"/>
                    <a:pt x="577" y="594"/>
                  </a:cubicBezTo>
                  <a:cubicBezTo>
                    <a:pt x="589" y="594"/>
                    <a:pt x="593" y="590"/>
                    <a:pt x="593" y="578"/>
                  </a:cubicBezTo>
                  <a:cubicBezTo>
                    <a:pt x="593" y="537"/>
                    <a:pt x="593" y="497"/>
                    <a:pt x="593" y="4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26"/>
            <p:cNvSpPr>
              <a:spLocks/>
            </p:cNvSpPr>
            <p:nvPr/>
          </p:nvSpPr>
          <p:spPr bwMode="gray">
            <a:xfrm>
              <a:off x="8269288" y="6068341"/>
              <a:ext cx="422275" cy="420691"/>
            </a:xfrm>
            <a:custGeom>
              <a:avLst/>
              <a:gdLst>
                <a:gd name="T0" fmla="*/ 505 w 911"/>
                <a:gd name="T1" fmla="*/ 0 h 912"/>
                <a:gd name="T2" fmla="*/ 887 w 911"/>
                <a:gd name="T3" fmla="*/ 0 h 912"/>
                <a:gd name="T4" fmla="*/ 910 w 911"/>
                <a:gd name="T5" fmla="*/ 22 h 912"/>
                <a:gd name="T6" fmla="*/ 910 w 911"/>
                <a:gd name="T7" fmla="*/ 298 h 912"/>
                <a:gd name="T8" fmla="*/ 889 w 911"/>
                <a:gd name="T9" fmla="*/ 319 h 912"/>
                <a:gd name="T10" fmla="*/ 342 w 911"/>
                <a:gd name="T11" fmla="*/ 319 h 912"/>
                <a:gd name="T12" fmla="*/ 319 w 911"/>
                <a:gd name="T13" fmla="*/ 342 h 912"/>
                <a:gd name="T14" fmla="*/ 318 w 911"/>
                <a:gd name="T15" fmla="*/ 575 h 912"/>
                <a:gd name="T16" fmla="*/ 338 w 911"/>
                <a:gd name="T17" fmla="*/ 594 h 912"/>
                <a:gd name="T18" fmla="*/ 572 w 911"/>
                <a:gd name="T19" fmla="*/ 594 h 912"/>
                <a:gd name="T20" fmla="*/ 592 w 911"/>
                <a:gd name="T21" fmla="*/ 574 h 912"/>
                <a:gd name="T22" fmla="*/ 591 w 911"/>
                <a:gd name="T23" fmla="*/ 529 h 912"/>
                <a:gd name="T24" fmla="*/ 570 w 911"/>
                <a:gd name="T25" fmla="*/ 507 h 912"/>
                <a:gd name="T26" fmla="*/ 473 w 911"/>
                <a:gd name="T27" fmla="*/ 508 h 912"/>
                <a:gd name="T28" fmla="*/ 453 w 911"/>
                <a:gd name="T29" fmla="*/ 489 h 912"/>
                <a:gd name="T30" fmla="*/ 453 w 911"/>
                <a:gd name="T31" fmla="*/ 420 h 912"/>
                <a:gd name="T32" fmla="*/ 469 w 911"/>
                <a:gd name="T33" fmla="*/ 405 h 912"/>
                <a:gd name="T34" fmla="*/ 895 w 911"/>
                <a:gd name="T35" fmla="*/ 405 h 912"/>
                <a:gd name="T36" fmla="*/ 910 w 911"/>
                <a:gd name="T37" fmla="*/ 421 h 912"/>
                <a:gd name="T38" fmla="*/ 910 w 911"/>
                <a:gd name="T39" fmla="*/ 802 h 912"/>
                <a:gd name="T40" fmla="*/ 788 w 911"/>
                <a:gd name="T41" fmla="*/ 912 h 912"/>
                <a:gd name="T42" fmla="*/ 233 w 911"/>
                <a:gd name="T43" fmla="*/ 912 h 912"/>
                <a:gd name="T44" fmla="*/ 122 w 911"/>
                <a:gd name="T45" fmla="*/ 912 h 912"/>
                <a:gd name="T46" fmla="*/ 0 w 911"/>
                <a:gd name="T47" fmla="*/ 790 h 912"/>
                <a:gd name="T48" fmla="*/ 0 w 911"/>
                <a:gd name="T49" fmla="*/ 123 h 912"/>
                <a:gd name="T50" fmla="*/ 122 w 911"/>
                <a:gd name="T51" fmla="*/ 0 h 912"/>
                <a:gd name="T52" fmla="*/ 505 w 911"/>
                <a:gd name="T53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11" h="912">
                  <a:moveTo>
                    <a:pt x="505" y="0"/>
                  </a:moveTo>
                  <a:cubicBezTo>
                    <a:pt x="632" y="0"/>
                    <a:pt x="760" y="0"/>
                    <a:pt x="887" y="0"/>
                  </a:cubicBezTo>
                  <a:cubicBezTo>
                    <a:pt x="910" y="0"/>
                    <a:pt x="910" y="0"/>
                    <a:pt x="910" y="22"/>
                  </a:cubicBezTo>
                  <a:cubicBezTo>
                    <a:pt x="910" y="114"/>
                    <a:pt x="910" y="206"/>
                    <a:pt x="910" y="298"/>
                  </a:cubicBezTo>
                  <a:cubicBezTo>
                    <a:pt x="910" y="319"/>
                    <a:pt x="910" y="319"/>
                    <a:pt x="889" y="319"/>
                  </a:cubicBezTo>
                  <a:cubicBezTo>
                    <a:pt x="707" y="319"/>
                    <a:pt x="524" y="319"/>
                    <a:pt x="342" y="319"/>
                  </a:cubicBezTo>
                  <a:cubicBezTo>
                    <a:pt x="319" y="319"/>
                    <a:pt x="319" y="319"/>
                    <a:pt x="319" y="342"/>
                  </a:cubicBezTo>
                  <a:cubicBezTo>
                    <a:pt x="319" y="420"/>
                    <a:pt x="319" y="497"/>
                    <a:pt x="318" y="575"/>
                  </a:cubicBezTo>
                  <a:cubicBezTo>
                    <a:pt x="318" y="590"/>
                    <a:pt x="323" y="594"/>
                    <a:pt x="338" y="594"/>
                  </a:cubicBezTo>
                  <a:cubicBezTo>
                    <a:pt x="416" y="593"/>
                    <a:pt x="494" y="593"/>
                    <a:pt x="572" y="594"/>
                  </a:cubicBezTo>
                  <a:cubicBezTo>
                    <a:pt x="587" y="594"/>
                    <a:pt x="593" y="590"/>
                    <a:pt x="592" y="574"/>
                  </a:cubicBezTo>
                  <a:cubicBezTo>
                    <a:pt x="591" y="559"/>
                    <a:pt x="592" y="544"/>
                    <a:pt x="591" y="529"/>
                  </a:cubicBezTo>
                  <a:cubicBezTo>
                    <a:pt x="591" y="508"/>
                    <a:pt x="591" y="507"/>
                    <a:pt x="570" y="507"/>
                  </a:cubicBezTo>
                  <a:cubicBezTo>
                    <a:pt x="538" y="507"/>
                    <a:pt x="505" y="507"/>
                    <a:pt x="473" y="508"/>
                  </a:cubicBezTo>
                  <a:cubicBezTo>
                    <a:pt x="459" y="508"/>
                    <a:pt x="453" y="504"/>
                    <a:pt x="453" y="489"/>
                  </a:cubicBezTo>
                  <a:cubicBezTo>
                    <a:pt x="454" y="466"/>
                    <a:pt x="454" y="443"/>
                    <a:pt x="453" y="420"/>
                  </a:cubicBezTo>
                  <a:cubicBezTo>
                    <a:pt x="453" y="409"/>
                    <a:pt x="458" y="405"/>
                    <a:pt x="469" y="405"/>
                  </a:cubicBezTo>
                  <a:cubicBezTo>
                    <a:pt x="611" y="405"/>
                    <a:pt x="753" y="405"/>
                    <a:pt x="895" y="405"/>
                  </a:cubicBezTo>
                  <a:cubicBezTo>
                    <a:pt x="906" y="405"/>
                    <a:pt x="910" y="409"/>
                    <a:pt x="910" y="421"/>
                  </a:cubicBezTo>
                  <a:cubicBezTo>
                    <a:pt x="910" y="548"/>
                    <a:pt x="911" y="675"/>
                    <a:pt x="910" y="802"/>
                  </a:cubicBezTo>
                  <a:cubicBezTo>
                    <a:pt x="909" y="862"/>
                    <a:pt x="853" y="912"/>
                    <a:pt x="788" y="912"/>
                  </a:cubicBezTo>
                  <a:cubicBezTo>
                    <a:pt x="603" y="912"/>
                    <a:pt x="418" y="912"/>
                    <a:pt x="233" y="912"/>
                  </a:cubicBezTo>
                  <a:cubicBezTo>
                    <a:pt x="196" y="912"/>
                    <a:pt x="159" y="912"/>
                    <a:pt x="122" y="912"/>
                  </a:cubicBezTo>
                  <a:cubicBezTo>
                    <a:pt x="52" y="912"/>
                    <a:pt x="0" y="860"/>
                    <a:pt x="0" y="790"/>
                  </a:cubicBezTo>
                  <a:cubicBezTo>
                    <a:pt x="0" y="568"/>
                    <a:pt x="0" y="345"/>
                    <a:pt x="0" y="123"/>
                  </a:cubicBezTo>
                  <a:cubicBezTo>
                    <a:pt x="0" y="53"/>
                    <a:pt x="52" y="0"/>
                    <a:pt x="122" y="0"/>
                  </a:cubicBezTo>
                  <a:cubicBezTo>
                    <a:pt x="250" y="0"/>
                    <a:pt x="377" y="0"/>
                    <a:pt x="5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1317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2556200" y="448784"/>
            <a:ext cx="6156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2556199" y="1278712"/>
            <a:ext cx="61560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0"/>
            <a:ext cx="2340000" cy="4950000"/>
          </a:xfrm>
          <a:solidFill>
            <a:schemeClr val="tx2"/>
          </a:solidFill>
        </p:spPr>
        <p:txBody>
          <a:bodyPr anchor="ctr"/>
          <a:lstStyle>
            <a:lvl1pPr algn="ctr">
              <a:defRPr i="0" baseline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cxnSp>
        <p:nvCxnSpPr>
          <p:cNvPr id="9" name="Gerade Verbindung 8"/>
          <p:cNvCxnSpPr/>
          <p:nvPr userDrawn="1"/>
        </p:nvCxnSpPr>
        <p:spPr bwMode="gray">
          <a:xfrm>
            <a:off x="2556200" y="4941888"/>
            <a:ext cx="6156000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556199" y="776919"/>
            <a:ext cx="6156000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727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677628" y="448784"/>
            <a:ext cx="4032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 Text Arial 18 Pt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4677627" y="1278712"/>
            <a:ext cx="40320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0"/>
            <a:ext cx="4464050" cy="4950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cxnSp>
        <p:nvCxnSpPr>
          <p:cNvPr id="12" name="Gerade Verbindung 11"/>
          <p:cNvCxnSpPr/>
          <p:nvPr userDrawn="1"/>
        </p:nvCxnSpPr>
        <p:spPr bwMode="gray">
          <a:xfrm>
            <a:off x="4680200" y="4941888"/>
            <a:ext cx="4032000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680200" y="776919"/>
            <a:ext cx="4031999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743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6805133" y="448784"/>
            <a:ext cx="1908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6805133" y="1278712"/>
            <a:ext cx="19080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0"/>
            <a:ext cx="6588000" cy="4950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cxnSp>
        <p:nvCxnSpPr>
          <p:cNvPr id="12" name="Gerade Verbindung 11"/>
          <p:cNvCxnSpPr/>
          <p:nvPr userDrawn="1"/>
        </p:nvCxnSpPr>
        <p:spPr bwMode="gray">
          <a:xfrm>
            <a:off x="6804023" y="4941888"/>
            <a:ext cx="1908177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04023" y="776919"/>
            <a:ext cx="1908176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68083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siz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" y="0"/>
            <a:ext cx="9143999" cy="4950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7675"/>
            <a:ext cx="8280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8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8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834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XX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" y="1278711"/>
            <a:ext cx="9143999" cy="3525063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ußzeilenplatzhalter 8"/>
          <p:cNvSpPr>
            <a:spLocks noGrp="1"/>
          </p:cNvSpPr>
          <p:nvPr>
            <p:ph type="ftr" sz="quarter" idx="19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381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extra lar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" y="1278712"/>
            <a:ext cx="9143999" cy="227497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/>
          </p:nvPr>
        </p:nvSpPr>
        <p:spPr bwMode="gray">
          <a:xfrm>
            <a:off x="431798" y="3766982"/>
            <a:ext cx="8280000" cy="103703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marL="180000" indent="-180000" algn="l">
              <a:buFont typeface="Arial" panose="020B0604020202020204" pitchFamily="34" charset="0"/>
              <a:buChar char="•"/>
              <a:defRPr/>
            </a:lvl3pPr>
            <a:lvl4pPr marL="358775" indent="-180000" algn="l">
              <a:buFont typeface="Arial" panose="020B0604020202020204" pitchFamily="34" charset="0"/>
              <a:buChar char="‒"/>
              <a:defRPr/>
            </a:lvl4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cxnSp>
        <p:nvCxnSpPr>
          <p:cNvPr id="8" name="Gerade Verbindung 7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ußzeilenplatzhalter 8"/>
          <p:cNvSpPr>
            <a:spLocks noGrp="1"/>
          </p:cNvSpPr>
          <p:nvPr>
            <p:ph type="ftr" sz="quarter" idx="19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0379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r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" y="1278712"/>
            <a:ext cx="9143999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/>
          </p:nvPr>
        </p:nvSpPr>
        <p:spPr bwMode="gray">
          <a:xfrm>
            <a:off x="431798" y="3148012"/>
            <a:ext cx="8280000" cy="165600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marL="180000" indent="-180000" algn="l">
              <a:buFont typeface="Arial" panose="020B0604020202020204" pitchFamily="34" charset="0"/>
              <a:buChar char="•"/>
              <a:defRPr/>
            </a:lvl3pPr>
            <a:lvl4pPr marL="358775" indent="-180000" algn="l">
              <a:buFont typeface="Arial" panose="020B0604020202020204" pitchFamily="34" charset="0"/>
              <a:buChar char="‒"/>
              <a:defRPr/>
            </a:lvl4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cxnSp>
        <p:nvCxnSpPr>
          <p:cNvPr id="8" name="Gerade Verbindung 7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ußzeilenplatzhalter 8"/>
          <p:cNvSpPr>
            <a:spLocks noGrp="1"/>
          </p:cNvSpPr>
          <p:nvPr>
            <p:ph type="ftr" sz="quarter" idx="19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102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Image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23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1278712"/>
            <a:ext cx="3049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4" name="Bildplatzhalter 9"/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3263400" y="1278712"/>
            <a:ext cx="2617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5" name="Bildplatzhalter 9"/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6094800" y="1278712"/>
            <a:ext cx="3049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6" name="Textplatzhalter 6"/>
          <p:cNvSpPr>
            <a:spLocks noGrp="1"/>
          </p:cNvSpPr>
          <p:nvPr>
            <p:ph type="body" sz="quarter" idx="15"/>
          </p:nvPr>
        </p:nvSpPr>
        <p:spPr bwMode="gray">
          <a:xfrm>
            <a:off x="431798" y="3148013"/>
            <a:ext cx="8280000" cy="165600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marL="180000" indent="-180000" algn="l">
              <a:buFont typeface="Arial" panose="020B0604020202020204" pitchFamily="34" charset="0"/>
              <a:buChar char="•"/>
              <a:defRPr/>
            </a:lvl3pPr>
            <a:lvl4pPr marL="358775" indent="-180000" algn="l">
              <a:buFont typeface="Arial" panose="020B0604020202020204" pitchFamily="34" charset="0"/>
              <a:buChar char="‒"/>
              <a:defRPr/>
            </a:lvl4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cxnSp>
        <p:nvCxnSpPr>
          <p:cNvPr id="10" name="Gerade Verbindung 9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ußzeilenplatzhalter 2"/>
          <p:cNvSpPr>
            <a:spLocks noGrp="1"/>
          </p:cNvSpPr>
          <p:nvPr>
            <p:ph type="ftr" sz="quarter" idx="25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1328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Images + 3 x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/>
          </p:nvPr>
        </p:nvSpPr>
        <p:spPr bwMode="gray">
          <a:xfrm>
            <a:off x="432000" y="3148013"/>
            <a:ext cx="2617200" cy="1656000"/>
          </a:xfrm>
        </p:spPr>
        <p:txBody>
          <a:bodyPr/>
          <a:lstStyle>
            <a:lvl1pPr algn="l">
              <a:defRPr/>
            </a:lvl1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21" name="Textplatzhalter 6"/>
          <p:cNvSpPr>
            <a:spLocks noGrp="1"/>
          </p:cNvSpPr>
          <p:nvPr>
            <p:ph type="body" sz="quarter" idx="20"/>
          </p:nvPr>
        </p:nvSpPr>
        <p:spPr bwMode="gray">
          <a:xfrm>
            <a:off x="3263400" y="3148013"/>
            <a:ext cx="2617200" cy="1656000"/>
          </a:xfrm>
        </p:spPr>
        <p:txBody>
          <a:bodyPr/>
          <a:lstStyle>
            <a:lvl1pPr algn="l">
              <a:defRPr/>
            </a:lvl1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22" name="Textplatzhalter 6"/>
          <p:cNvSpPr>
            <a:spLocks noGrp="1"/>
          </p:cNvSpPr>
          <p:nvPr>
            <p:ph type="body" sz="quarter" idx="21"/>
          </p:nvPr>
        </p:nvSpPr>
        <p:spPr bwMode="gray">
          <a:xfrm>
            <a:off x="6094800" y="3148013"/>
            <a:ext cx="2617200" cy="1656000"/>
          </a:xfrm>
        </p:spPr>
        <p:txBody>
          <a:bodyPr/>
          <a:lstStyle>
            <a:lvl1pPr algn="l">
              <a:defRPr/>
            </a:lvl1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23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1278712"/>
            <a:ext cx="3049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4" name="Bildplatzhalter 9"/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3263400" y="1278712"/>
            <a:ext cx="2617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5" name="Bildplatzhalter 9"/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6094800" y="1278712"/>
            <a:ext cx="3049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cxnSp>
        <p:nvCxnSpPr>
          <p:cNvPr id="12" name="Gerade Verbindung 11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ußzeilenplatzhalter 2"/>
          <p:cNvSpPr>
            <a:spLocks noGrp="1"/>
          </p:cNvSpPr>
          <p:nvPr>
            <p:ph type="ftr" sz="quarter" idx="25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037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x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23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1278712"/>
            <a:ext cx="3049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4" name="Bildplatzhalter 9"/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3263400" y="1278712"/>
            <a:ext cx="2617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5" name="Bildplatzhalter 9"/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6094800" y="1278712"/>
            <a:ext cx="3049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cxnSp>
        <p:nvCxnSpPr>
          <p:cNvPr id="12" name="Gerade Verbindung 11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ußzeilenplatzhalter 2"/>
          <p:cNvSpPr>
            <a:spLocks noGrp="1"/>
          </p:cNvSpPr>
          <p:nvPr>
            <p:ph type="ftr" sz="quarter" idx="25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3" name="Bildplatzhalter 9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0" y="3146952"/>
            <a:ext cx="3049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14" name="Bildplatzhalter 9"/>
          <p:cNvSpPr>
            <a:spLocks noGrp="1"/>
          </p:cNvSpPr>
          <p:nvPr>
            <p:ph type="pic" sz="quarter" idx="28" hasCustomPrompt="1"/>
          </p:nvPr>
        </p:nvSpPr>
        <p:spPr bwMode="gray">
          <a:xfrm>
            <a:off x="3263400" y="3146952"/>
            <a:ext cx="2617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15" name="Bildplatzhalter 9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6094800" y="3146952"/>
            <a:ext cx="30492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17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937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" y="0"/>
            <a:ext cx="9143999" cy="3870000"/>
          </a:xfrm>
          <a:solidFill>
            <a:schemeClr val="tx2"/>
          </a:solidFill>
        </p:spPr>
        <p:txBody>
          <a:bodyPr anchor="ctr"/>
          <a:lstStyle>
            <a:lvl1pPr algn="ctr">
              <a:defRPr i="0"/>
            </a:lvl1pPr>
          </a:lstStyle>
          <a:p>
            <a:r>
              <a:rPr lang="de-DE" dirty="0" smtClean="0"/>
              <a:t>Bild durch Klicken hinzufügen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>
          <a:xfrm>
            <a:off x="2339974" y="5308054"/>
            <a:ext cx="5760417" cy="194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algn="r"/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 bwMode="gray">
          <a:xfrm>
            <a:off x="431798" y="5308054"/>
            <a:ext cx="1908000" cy="194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de-DE" smtClean="0"/>
              <a:t>S. </a:t>
            </a:r>
            <a:fld id="{B1CECB9D-DB36-4911-8D16-802F277BF7AF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9" y="4631403"/>
            <a:ext cx="6156000" cy="316611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017720"/>
            <a:ext cx="6156000" cy="5940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en-US" dirty="0"/>
          </a:p>
        </p:txBody>
      </p:sp>
      <p:sp>
        <p:nvSpPr>
          <p:cNvPr id="11" name="Rechteck 10"/>
          <p:cNvSpPr/>
          <p:nvPr userDrawn="1"/>
        </p:nvSpPr>
        <p:spPr bwMode="gray">
          <a:xfrm>
            <a:off x="8161530" y="4948238"/>
            <a:ext cx="586933" cy="1952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2" name="Gruppieren 11"/>
          <p:cNvGrpSpPr/>
          <p:nvPr userDrawn="1"/>
        </p:nvGrpSpPr>
        <p:grpSpPr bwMode="gray">
          <a:xfrm>
            <a:off x="7315092" y="4400085"/>
            <a:ext cx="1397208" cy="505751"/>
            <a:chOff x="7165975" y="5917527"/>
            <a:chExt cx="1995488" cy="722318"/>
          </a:xfrm>
          <a:solidFill>
            <a:schemeClr val="accent1"/>
          </a:solidFill>
        </p:grpSpPr>
        <p:sp>
          <p:nvSpPr>
            <p:cNvPr id="13" name="Freeform 23"/>
            <p:cNvSpPr>
              <a:spLocks/>
            </p:cNvSpPr>
            <p:nvPr/>
          </p:nvSpPr>
          <p:spPr bwMode="gray">
            <a:xfrm>
              <a:off x="7165975" y="5917527"/>
              <a:ext cx="827087" cy="571504"/>
            </a:xfrm>
            <a:custGeom>
              <a:avLst/>
              <a:gdLst>
                <a:gd name="T0" fmla="*/ 647 w 1789"/>
                <a:gd name="T1" fmla="*/ 823 h 1237"/>
                <a:gd name="T2" fmla="*/ 595 w 1789"/>
                <a:gd name="T3" fmla="*/ 902 h 1237"/>
                <a:gd name="T4" fmla="*/ 387 w 1789"/>
                <a:gd name="T5" fmla="*/ 1223 h 1237"/>
                <a:gd name="T6" fmla="*/ 363 w 1789"/>
                <a:gd name="T7" fmla="*/ 1237 h 1237"/>
                <a:gd name="T8" fmla="*/ 18 w 1789"/>
                <a:gd name="T9" fmla="*/ 1237 h 1237"/>
                <a:gd name="T10" fmla="*/ 0 w 1789"/>
                <a:gd name="T11" fmla="*/ 1218 h 1237"/>
                <a:gd name="T12" fmla="*/ 0 w 1789"/>
                <a:gd name="T13" fmla="*/ 343 h 1237"/>
                <a:gd name="T14" fmla="*/ 19 w 1789"/>
                <a:gd name="T15" fmla="*/ 324 h 1237"/>
                <a:gd name="T16" fmla="*/ 299 w 1789"/>
                <a:gd name="T17" fmla="*/ 324 h 1237"/>
                <a:gd name="T18" fmla="*/ 319 w 1789"/>
                <a:gd name="T19" fmla="*/ 344 h 1237"/>
                <a:gd name="T20" fmla="*/ 319 w 1789"/>
                <a:gd name="T21" fmla="*/ 719 h 1237"/>
                <a:gd name="T22" fmla="*/ 321 w 1789"/>
                <a:gd name="T23" fmla="*/ 739 h 1237"/>
                <a:gd name="T24" fmla="*/ 369 w 1789"/>
                <a:gd name="T25" fmla="*/ 665 h 1237"/>
                <a:gd name="T26" fmla="*/ 582 w 1789"/>
                <a:gd name="T27" fmla="*/ 337 h 1237"/>
                <a:gd name="T28" fmla="*/ 608 w 1789"/>
                <a:gd name="T29" fmla="*/ 324 h 1237"/>
                <a:gd name="T30" fmla="*/ 950 w 1789"/>
                <a:gd name="T31" fmla="*/ 324 h 1237"/>
                <a:gd name="T32" fmla="*/ 969 w 1789"/>
                <a:gd name="T33" fmla="*/ 344 h 1237"/>
                <a:gd name="T34" fmla="*/ 969 w 1789"/>
                <a:gd name="T35" fmla="*/ 719 h 1237"/>
                <a:gd name="T36" fmla="*/ 969 w 1789"/>
                <a:gd name="T37" fmla="*/ 735 h 1237"/>
                <a:gd name="T38" fmla="*/ 977 w 1789"/>
                <a:gd name="T39" fmla="*/ 730 h 1237"/>
                <a:gd name="T40" fmla="*/ 1294 w 1789"/>
                <a:gd name="T41" fmla="*/ 242 h 1237"/>
                <a:gd name="T42" fmla="*/ 1298 w 1789"/>
                <a:gd name="T43" fmla="*/ 231 h 1237"/>
                <a:gd name="T44" fmla="*/ 1286 w 1789"/>
                <a:gd name="T45" fmla="*/ 229 h 1237"/>
                <a:gd name="T46" fmla="*/ 1175 w 1789"/>
                <a:gd name="T47" fmla="*/ 229 h 1237"/>
                <a:gd name="T48" fmla="*/ 1159 w 1789"/>
                <a:gd name="T49" fmla="*/ 226 h 1237"/>
                <a:gd name="T50" fmla="*/ 1190 w 1789"/>
                <a:gd name="T51" fmla="*/ 209 h 1237"/>
                <a:gd name="T52" fmla="*/ 1583 w 1789"/>
                <a:gd name="T53" fmla="*/ 26 h 1237"/>
                <a:gd name="T54" fmla="*/ 1629 w 1789"/>
                <a:gd name="T55" fmla="*/ 4 h 1237"/>
                <a:gd name="T56" fmla="*/ 1648 w 1789"/>
                <a:gd name="T57" fmla="*/ 9 h 1237"/>
                <a:gd name="T58" fmla="*/ 1782 w 1789"/>
                <a:gd name="T59" fmla="*/ 217 h 1237"/>
                <a:gd name="T60" fmla="*/ 1775 w 1789"/>
                <a:gd name="T61" fmla="*/ 229 h 1237"/>
                <a:gd name="T62" fmla="*/ 1700 w 1789"/>
                <a:gd name="T63" fmla="*/ 229 h 1237"/>
                <a:gd name="T64" fmla="*/ 1679 w 1789"/>
                <a:gd name="T65" fmla="*/ 240 h 1237"/>
                <a:gd name="T66" fmla="*/ 1419 w 1789"/>
                <a:gd name="T67" fmla="*/ 641 h 1237"/>
                <a:gd name="T68" fmla="*/ 1208 w 1789"/>
                <a:gd name="T69" fmla="*/ 965 h 1237"/>
                <a:gd name="T70" fmla="*/ 1043 w 1789"/>
                <a:gd name="T71" fmla="*/ 1221 h 1237"/>
                <a:gd name="T72" fmla="*/ 1013 w 1789"/>
                <a:gd name="T73" fmla="*/ 1237 h 1237"/>
                <a:gd name="T74" fmla="*/ 671 w 1789"/>
                <a:gd name="T75" fmla="*/ 1236 h 1237"/>
                <a:gd name="T76" fmla="*/ 651 w 1789"/>
                <a:gd name="T77" fmla="*/ 1215 h 1237"/>
                <a:gd name="T78" fmla="*/ 651 w 1789"/>
                <a:gd name="T79" fmla="*/ 842 h 1237"/>
                <a:gd name="T80" fmla="*/ 651 w 1789"/>
                <a:gd name="T81" fmla="*/ 824 h 1237"/>
                <a:gd name="T82" fmla="*/ 647 w 1789"/>
                <a:gd name="T83" fmla="*/ 823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89" h="1237">
                  <a:moveTo>
                    <a:pt x="647" y="823"/>
                  </a:moveTo>
                  <a:cubicBezTo>
                    <a:pt x="630" y="850"/>
                    <a:pt x="612" y="876"/>
                    <a:pt x="595" y="902"/>
                  </a:cubicBezTo>
                  <a:cubicBezTo>
                    <a:pt x="526" y="1009"/>
                    <a:pt x="456" y="1116"/>
                    <a:pt x="387" y="1223"/>
                  </a:cubicBezTo>
                  <a:cubicBezTo>
                    <a:pt x="381" y="1233"/>
                    <a:pt x="374" y="1237"/>
                    <a:pt x="363" y="1237"/>
                  </a:cubicBezTo>
                  <a:cubicBezTo>
                    <a:pt x="248" y="1236"/>
                    <a:pt x="133" y="1236"/>
                    <a:pt x="18" y="1237"/>
                  </a:cubicBezTo>
                  <a:cubicBezTo>
                    <a:pt x="4" y="1237"/>
                    <a:pt x="0" y="1232"/>
                    <a:pt x="0" y="1218"/>
                  </a:cubicBezTo>
                  <a:cubicBezTo>
                    <a:pt x="0" y="926"/>
                    <a:pt x="0" y="634"/>
                    <a:pt x="0" y="343"/>
                  </a:cubicBezTo>
                  <a:cubicBezTo>
                    <a:pt x="0" y="328"/>
                    <a:pt x="5" y="324"/>
                    <a:pt x="19" y="324"/>
                  </a:cubicBezTo>
                  <a:cubicBezTo>
                    <a:pt x="112" y="324"/>
                    <a:pt x="206" y="325"/>
                    <a:pt x="299" y="324"/>
                  </a:cubicBezTo>
                  <a:cubicBezTo>
                    <a:pt x="315" y="324"/>
                    <a:pt x="319" y="329"/>
                    <a:pt x="319" y="344"/>
                  </a:cubicBezTo>
                  <a:cubicBezTo>
                    <a:pt x="318" y="469"/>
                    <a:pt x="319" y="594"/>
                    <a:pt x="319" y="719"/>
                  </a:cubicBezTo>
                  <a:cubicBezTo>
                    <a:pt x="319" y="725"/>
                    <a:pt x="317" y="731"/>
                    <a:pt x="321" y="739"/>
                  </a:cubicBezTo>
                  <a:cubicBezTo>
                    <a:pt x="337" y="713"/>
                    <a:pt x="353" y="690"/>
                    <a:pt x="369" y="665"/>
                  </a:cubicBezTo>
                  <a:cubicBezTo>
                    <a:pt x="440" y="556"/>
                    <a:pt x="511" y="447"/>
                    <a:pt x="582" y="337"/>
                  </a:cubicBezTo>
                  <a:cubicBezTo>
                    <a:pt x="588" y="327"/>
                    <a:pt x="596" y="324"/>
                    <a:pt x="608" y="324"/>
                  </a:cubicBezTo>
                  <a:cubicBezTo>
                    <a:pt x="722" y="324"/>
                    <a:pt x="836" y="324"/>
                    <a:pt x="950" y="324"/>
                  </a:cubicBezTo>
                  <a:cubicBezTo>
                    <a:pt x="968" y="324"/>
                    <a:pt x="969" y="325"/>
                    <a:pt x="969" y="344"/>
                  </a:cubicBezTo>
                  <a:cubicBezTo>
                    <a:pt x="969" y="469"/>
                    <a:pt x="969" y="594"/>
                    <a:pt x="969" y="719"/>
                  </a:cubicBezTo>
                  <a:cubicBezTo>
                    <a:pt x="969" y="724"/>
                    <a:pt x="969" y="730"/>
                    <a:pt x="969" y="735"/>
                  </a:cubicBezTo>
                  <a:cubicBezTo>
                    <a:pt x="975" y="737"/>
                    <a:pt x="976" y="732"/>
                    <a:pt x="977" y="730"/>
                  </a:cubicBezTo>
                  <a:cubicBezTo>
                    <a:pt x="1083" y="567"/>
                    <a:pt x="1188" y="404"/>
                    <a:pt x="1294" y="242"/>
                  </a:cubicBezTo>
                  <a:cubicBezTo>
                    <a:pt x="1296" y="238"/>
                    <a:pt x="1300" y="235"/>
                    <a:pt x="1298" y="231"/>
                  </a:cubicBezTo>
                  <a:cubicBezTo>
                    <a:pt x="1295" y="227"/>
                    <a:pt x="1290" y="229"/>
                    <a:pt x="1286" y="229"/>
                  </a:cubicBezTo>
                  <a:cubicBezTo>
                    <a:pt x="1249" y="229"/>
                    <a:pt x="1212" y="229"/>
                    <a:pt x="1175" y="229"/>
                  </a:cubicBezTo>
                  <a:cubicBezTo>
                    <a:pt x="1170" y="229"/>
                    <a:pt x="1165" y="230"/>
                    <a:pt x="1159" y="226"/>
                  </a:cubicBezTo>
                  <a:cubicBezTo>
                    <a:pt x="1169" y="218"/>
                    <a:pt x="1180" y="214"/>
                    <a:pt x="1190" y="209"/>
                  </a:cubicBezTo>
                  <a:cubicBezTo>
                    <a:pt x="1321" y="148"/>
                    <a:pt x="1452" y="87"/>
                    <a:pt x="1583" y="26"/>
                  </a:cubicBezTo>
                  <a:cubicBezTo>
                    <a:pt x="1598" y="19"/>
                    <a:pt x="1614" y="12"/>
                    <a:pt x="1629" y="4"/>
                  </a:cubicBezTo>
                  <a:cubicBezTo>
                    <a:pt x="1637" y="0"/>
                    <a:pt x="1643" y="1"/>
                    <a:pt x="1648" y="9"/>
                  </a:cubicBezTo>
                  <a:cubicBezTo>
                    <a:pt x="1693" y="78"/>
                    <a:pt x="1737" y="147"/>
                    <a:pt x="1782" y="217"/>
                  </a:cubicBezTo>
                  <a:cubicBezTo>
                    <a:pt x="1789" y="226"/>
                    <a:pt x="1785" y="229"/>
                    <a:pt x="1775" y="229"/>
                  </a:cubicBezTo>
                  <a:cubicBezTo>
                    <a:pt x="1750" y="229"/>
                    <a:pt x="1725" y="229"/>
                    <a:pt x="1700" y="229"/>
                  </a:cubicBezTo>
                  <a:cubicBezTo>
                    <a:pt x="1691" y="228"/>
                    <a:pt x="1684" y="232"/>
                    <a:pt x="1679" y="240"/>
                  </a:cubicBezTo>
                  <a:cubicBezTo>
                    <a:pt x="1592" y="374"/>
                    <a:pt x="1505" y="507"/>
                    <a:pt x="1419" y="641"/>
                  </a:cubicBezTo>
                  <a:cubicBezTo>
                    <a:pt x="1348" y="749"/>
                    <a:pt x="1278" y="857"/>
                    <a:pt x="1208" y="965"/>
                  </a:cubicBezTo>
                  <a:cubicBezTo>
                    <a:pt x="1153" y="1050"/>
                    <a:pt x="1097" y="1135"/>
                    <a:pt x="1043" y="1221"/>
                  </a:cubicBezTo>
                  <a:cubicBezTo>
                    <a:pt x="1035" y="1232"/>
                    <a:pt x="1027" y="1237"/>
                    <a:pt x="1013" y="1237"/>
                  </a:cubicBezTo>
                  <a:cubicBezTo>
                    <a:pt x="899" y="1236"/>
                    <a:pt x="785" y="1236"/>
                    <a:pt x="671" y="1236"/>
                  </a:cubicBezTo>
                  <a:cubicBezTo>
                    <a:pt x="651" y="1236"/>
                    <a:pt x="651" y="1236"/>
                    <a:pt x="651" y="1215"/>
                  </a:cubicBezTo>
                  <a:cubicBezTo>
                    <a:pt x="651" y="1091"/>
                    <a:pt x="651" y="966"/>
                    <a:pt x="651" y="842"/>
                  </a:cubicBezTo>
                  <a:cubicBezTo>
                    <a:pt x="651" y="836"/>
                    <a:pt x="651" y="830"/>
                    <a:pt x="651" y="824"/>
                  </a:cubicBezTo>
                  <a:cubicBezTo>
                    <a:pt x="649" y="824"/>
                    <a:pt x="648" y="824"/>
                    <a:pt x="647" y="8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24"/>
            <p:cNvSpPr>
              <a:spLocks noEditPoints="1"/>
            </p:cNvSpPr>
            <p:nvPr/>
          </p:nvSpPr>
          <p:spPr bwMode="gray">
            <a:xfrm>
              <a:off x="7618413" y="6068341"/>
              <a:ext cx="601664" cy="571504"/>
            </a:xfrm>
            <a:custGeom>
              <a:avLst/>
              <a:gdLst>
                <a:gd name="T0" fmla="*/ 631 w 1302"/>
                <a:gd name="T1" fmla="*/ 1012 h 1237"/>
                <a:gd name="T2" fmla="*/ 579 w 1302"/>
                <a:gd name="T3" fmla="*/ 1036 h 1237"/>
                <a:gd name="T4" fmla="*/ 226 w 1302"/>
                <a:gd name="T5" fmla="*/ 1201 h 1237"/>
                <a:gd name="T6" fmla="*/ 160 w 1302"/>
                <a:gd name="T7" fmla="*/ 1232 h 1237"/>
                <a:gd name="T8" fmla="*/ 140 w 1302"/>
                <a:gd name="T9" fmla="*/ 1226 h 1237"/>
                <a:gd name="T10" fmla="*/ 7 w 1302"/>
                <a:gd name="T11" fmla="*/ 1021 h 1237"/>
                <a:gd name="T12" fmla="*/ 15 w 1302"/>
                <a:gd name="T13" fmla="*/ 1008 h 1237"/>
                <a:gd name="T14" fmla="*/ 100 w 1302"/>
                <a:gd name="T15" fmla="*/ 1008 h 1237"/>
                <a:gd name="T16" fmla="*/ 121 w 1302"/>
                <a:gd name="T17" fmla="*/ 997 h 1237"/>
                <a:gd name="T18" fmla="*/ 644 w 1302"/>
                <a:gd name="T19" fmla="*/ 191 h 1237"/>
                <a:gd name="T20" fmla="*/ 760 w 1302"/>
                <a:gd name="T21" fmla="*/ 12 h 1237"/>
                <a:gd name="T22" fmla="*/ 782 w 1302"/>
                <a:gd name="T23" fmla="*/ 0 h 1237"/>
                <a:gd name="T24" fmla="*/ 1283 w 1302"/>
                <a:gd name="T25" fmla="*/ 0 h 1237"/>
                <a:gd name="T26" fmla="*/ 1302 w 1302"/>
                <a:gd name="T27" fmla="*/ 21 h 1237"/>
                <a:gd name="T28" fmla="*/ 1302 w 1302"/>
                <a:gd name="T29" fmla="*/ 391 h 1237"/>
                <a:gd name="T30" fmla="*/ 1302 w 1302"/>
                <a:gd name="T31" fmla="*/ 888 h 1237"/>
                <a:gd name="T32" fmla="*/ 1278 w 1302"/>
                <a:gd name="T33" fmla="*/ 912 h 1237"/>
                <a:gd name="T34" fmla="*/ 1005 w 1302"/>
                <a:gd name="T35" fmla="*/ 912 h 1237"/>
                <a:gd name="T36" fmla="*/ 981 w 1302"/>
                <a:gd name="T37" fmla="*/ 889 h 1237"/>
                <a:gd name="T38" fmla="*/ 981 w 1302"/>
                <a:gd name="T39" fmla="*/ 771 h 1237"/>
                <a:gd name="T40" fmla="*/ 964 w 1302"/>
                <a:gd name="T41" fmla="*/ 754 h 1237"/>
                <a:gd name="T42" fmla="*/ 673 w 1302"/>
                <a:gd name="T43" fmla="*/ 754 h 1237"/>
                <a:gd name="T44" fmla="*/ 651 w 1302"/>
                <a:gd name="T45" fmla="*/ 766 h 1237"/>
                <a:gd name="T46" fmla="*/ 502 w 1302"/>
                <a:gd name="T47" fmla="*/ 995 h 1237"/>
                <a:gd name="T48" fmla="*/ 509 w 1302"/>
                <a:gd name="T49" fmla="*/ 1008 h 1237"/>
                <a:gd name="T50" fmla="*/ 613 w 1302"/>
                <a:gd name="T51" fmla="*/ 1008 h 1237"/>
                <a:gd name="T52" fmla="*/ 631 w 1302"/>
                <a:gd name="T53" fmla="*/ 1012 h 1237"/>
                <a:gd name="T54" fmla="*/ 981 w 1302"/>
                <a:gd name="T55" fmla="*/ 265 h 1237"/>
                <a:gd name="T56" fmla="*/ 970 w 1302"/>
                <a:gd name="T57" fmla="*/ 274 h 1237"/>
                <a:gd name="T58" fmla="*/ 770 w 1302"/>
                <a:gd name="T59" fmla="*/ 582 h 1237"/>
                <a:gd name="T60" fmla="*/ 767 w 1302"/>
                <a:gd name="T61" fmla="*/ 591 h 1237"/>
                <a:gd name="T62" fmla="*/ 777 w 1302"/>
                <a:gd name="T63" fmla="*/ 594 h 1237"/>
                <a:gd name="T64" fmla="*/ 960 w 1302"/>
                <a:gd name="T65" fmla="*/ 594 h 1237"/>
                <a:gd name="T66" fmla="*/ 981 w 1302"/>
                <a:gd name="T67" fmla="*/ 573 h 1237"/>
                <a:gd name="T68" fmla="*/ 981 w 1302"/>
                <a:gd name="T69" fmla="*/ 281 h 1237"/>
                <a:gd name="T70" fmla="*/ 981 w 1302"/>
                <a:gd name="T71" fmla="*/ 265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02" h="1237">
                  <a:moveTo>
                    <a:pt x="631" y="1012"/>
                  </a:moveTo>
                  <a:cubicBezTo>
                    <a:pt x="613" y="1020"/>
                    <a:pt x="596" y="1028"/>
                    <a:pt x="579" y="1036"/>
                  </a:cubicBezTo>
                  <a:cubicBezTo>
                    <a:pt x="462" y="1091"/>
                    <a:pt x="344" y="1146"/>
                    <a:pt x="226" y="1201"/>
                  </a:cubicBezTo>
                  <a:cubicBezTo>
                    <a:pt x="204" y="1212"/>
                    <a:pt x="182" y="1221"/>
                    <a:pt x="160" y="1232"/>
                  </a:cubicBezTo>
                  <a:cubicBezTo>
                    <a:pt x="150" y="1237"/>
                    <a:pt x="145" y="1235"/>
                    <a:pt x="140" y="1226"/>
                  </a:cubicBezTo>
                  <a:cubicBezTo>
                    <a:pt x="96" y="1158"/>
                    <a:pt x="51" y="1089"/>
                    <a:pt x="7" y="1021"/>
                  </a:cubicBezTo>
                  <a:cubicBezTo>
                    <a:pt x="0" y="1010"/>
                    <a:pt x="3" y="1008"/>
                    <a:pt x="15" y="1008"/>
                  </a:cubicBezTo>
                  <a:cubicBezTo>
                    <a:pt x="43" y="1008"/>
                    <a:pt x="72" y="1008"/>
                    <a:pt x="100" y="1008"/>
                  </a:cubicBezTo>
                  <a:cubicBezTo>
                    <a:pt x="110" y="1008"/>
                    <a:pt x="116" y="1005"/>
                    <a:pt x="121" y="997"/>
                  </a:cubicBezTo>
                  <a:cubicBezTo>
                    <a:pt x="295" y="728"/>
                    <a:pt x="470" y="459"/>
                    <a:pt x="644" y="191"/>
                  </a:cubicBezTo>
                  <a:cubicBezTo>
                    <a:pt x="683" y="131"/>
                    <a:pt x="722" y="72"/>
                    <a:pt x="760" y="12"/>
                  </a:cubicBezTo>
                  <a:cubicBezTo>
                    <a:pt x="766" y="3"/>
                    <a:pt x="772" y="0"/>
                    <a:pt x="782" y="0"/>
                  </a:cubicBezTo>
                  <a:cubicBezTo>
                    <a:pt x="949" y="0"/>
                    <a:pt x="1116" y="0"/>
                    <a:pt x="1283" y="0"/>
                  </a:cubicBezTo>
                  <a:cubicBezTo>
                    <a:pt x="1299" y="0"/>
                    <a:pt x="1302" y="7"/>
                    <a:pt x="1302" y="21"/>
                  </a:cubicBezTo>
                  <a:cubicBezTo>
                    <a:pt x="1301" y="145"/>
                    <a:pt x="1302" y="268"/>
                    <a:pt x="1302" y="391"/>
                  </a:cubicBezTo>
                  <a:cubicBezTo>
                    <a:pt x="1302" y="557"/>
                    <a:pt x="1302" y="722"/>
                    <a:pt x="1302" y="888"/>
                  </a:cubicBezTo>
                  <a:cubicBezTo>
                    <a:pt x="1302" y="912"/>
                    <a:pt x="1301" y="912"/>
                    <a:pt x="1278" y="912"/>
                  </a:cubicBezTo>
                  <a:cubicBezTo>
                    <a:pt x="1187" y="912"/>
                    <a:pt x="1096" y="912"/>
                    <a:pt x="1005" y="912"/>
                  </a:cubicBezTo>
                  <a:cubicBezTo>
                    <a:pt x="981" y="912"/>
                    <a:pt x="981" y="912"/>
                    <a:pt x="981" y="889"/>
                  </a:cubicBezTo>
                  <a:cubicBezTo>
                    <a:pt x="981" y="850"/>
                    <a:pt x="981" y="810"/>
                    <a:pt x="981" y="771"/>
                  </a:cubicBezTo>
                  <a:cubicBezTo>
                    <a:pt x="981" y="758"/>
                    <a:pt x="977" y="754"/>
                    <a:pt x="964" y="754"/>
                  </a:cubicBezTo>
                  <a:cubicBezTo>
                    <a:pt x="867" y="754"/>
                    <a:pt x="770" y="754"/>
                    <a:pt x="673" y="754"/>
                  </a:cubicBezTo>
                  <a:cubicBezTo>
                    <a:pt x="662" y="754"/>
                    <a:pt x="656" y="757"/>
                    <a:pt x="651" y="766"/>
                  </a:cubicBezTo>
                  <a:cubicBezTo>
                    <a:pt x="602" y="842"/>
                    <a:pt x="552" y="918"/>
                    <a:pt x="502" y="995"/>
                  </a:cubicBezTo>
                  <a:cubicBezTo>
                    <a:pt x="495" y="1005"/>
                    <a:pt x="497" y="1008"/>
                    <a:pt x="509" y="1008"/>
                  </a:cubicBezTo>
                  <a:cubicBezTo>
                    <a:pt x="544" y="1008"/>
                    <a:pt x="578" y="1008"/>
                    <a:pt x="613" y="1008"/>
                  </a:cubicBezTo>
                  <a:cubicBezTo>
                    <a:pt x="618" y="1008"/>
                    <a:pt x="624" y="1006"/>
                    <a:pt x="631" y="1012"/>
                  </a:cubicBezTo>
                  <a:close/>
                  <a:moveTo>
                    <a:pt x="981" y="265"/>
                  </a:moveTo>
                  <a:cubicBezTo>
                    <a:pt x="974" y="267"/>
                    <a:pt x="972" y="271"/>
                    <a:pt x="970" y="274"/>
                  </a:cubicBezTo>
                  <a:cubicBezTo>
                    <a:pt x="904" y="377"/>
                    <a:pt x="837" y="479"/>
                    <a:pt x="770" y="582"/>
                  </a:cubicBezTo>
                  <a:cubicBezTo>
                    <a:pt x="769" y="585"/>
                    <a:pt x="766" y="589"/>
                    <a:pt x="767" y="591"/>
                  </a:cubicBezTo>
                  <a:cubicBezTo>
                    <a:pt x="768" y="596"/>
                    <a:pt x="773" y="594"/>
                    <a:pt x="777" y="594"/>
                  </a:cubicBezTo>
                  <a:cubicBezTo>
                    <a:pt x="838" y="594"/>
                    <a:pt x="899" y="594"/>
                    <a:pt x="960" y="594"/>
                  </a:cubicBezTo>
                  <a:cubicBezTo>
                    <a:pt x="981" y="594"/>
                    <a:pt x="981" y="594"/>
                    <a:pt x="981" y="573"/>
                  </a:cubicBezTo>
                  <a:cubicBezTo>
                    <a:pt x="981" y="476"/>
                    <a:pt x="981" y="378"/>
                    <a:pt x="981" y="281"/>
                  </a:cubicBezTo>
                  <a:cubicBezTo>
                    <a:pt x="981" y="276"/>
                    <a:pt x="981" y="271"/>
                    <a:pt x="981" y="2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Freeform 25"/>
            <p:cNvSpPr>
              <a:spLocks noEditPoints="1"/>
            </p:cNvSpPr>
            <p:nvPr/>
          </p:nvSpPr>
          <p:spPr bwMode="gray">
            <a:xfrm>
              <a:off x="8740775" y="6068341"/>
              <a:ext cx="420688" cy="420691"/>
            </a:xfrm>
            <a:custGeom>
              <a:avLst/>
              <a:gdLst>
                <a:gd name="T0" fmla="*/ 912 w 912"/>
                <a:gd name="T1" fmla="*/ 458 h 912"/>
                <a:gd name="T2" fmla="*/ 912 w 912"/>
                <a:gd name="T3" fmla="*/ 789 h 912"/>
                <a:gd name="T4" fmla="*/ 789 w 912"/>
                <a:gd name="T5" fmla="*/ 912 h 912"/>
                <a:gd name="T6" fmla="*/ 130 w 912"/>
                <a:gd name="T7" fmla="*/ 912 h 912"/>
                <a:gd name="T8" fmla="*/ 0 w 912"/>
                <a:gd name="T9" fmla="*/ 782 h 912"/>
                <a:gd name="T10" fmla="*/ 0 w 912"/>
                <a:gd name="T11" fmla="*/ 404 h 912"/>
                <a:gd name="T12" fmla="*/ 0 w 912"/>
                <a:gd name="T13" fmla="*/ 130 h 912"/>
                <a:gd name="T14" fmla="*/ 37 w 912"/>
                <a:gd name="T15" fmla="*/ 35 h 912"/>
                <a:gd name="T16" fmla="*/ 120 w 912"/>
                <a:gd name="T17" fmla="*/ 0 h 912"/>
                <a:gd name="T18" fmla="*/ 794 w 912"/>
                <a:gd name="T19" fmla="*/ 0 h 912"/>
                <a:gd name="T20" fmla="*/ 912 w 912"/>
                <a:gd name="T21" fmla="*/ 120 h 912"/>
                <a:gd name="T22" fmla="*/ 912 w 912"/>
                <a:gd name="T23" fmla="*/ 458 h 912"/>
                <a:gd name="T24" fmla="*/ 593 w 912"/>
                <a:gd name="T25" fmla="*/ 456 h 912"/>
                <a:gd name="T26" fmla="*/ 593 w 912"/>
                <a:gd name="T27" fmla="*/ 338 h 912"/>
                <a:gd name="T28" fmla="*/ 575 w 912"/>
                <a:gd name="T29" fmla="*/ 319 h 912"/>
                <a:gd name="T30" fmla="*/ 338 w 912"/>
                <a:gd name="T31" fmla="*/ 319 h 912"/>
                <a:gd name="T32" fmla="*/ 320 w 912"/>
                <a:gd name="T33" fmla="*/ 337 h 912"/>
                <a:gd name="T34" fmla="*/ 320 w 912"/>
                <a:gd name="T35" fmla="*/ 576 h 912"/>
                <a:gd name="T36" fmla="*/ 337 w 912"/>
                <a:gd name="T37" fmla="*/ 594 h 912"/>
                <a:gd name="T38" fmla="*/ 577 w 912"/>
                <a:gd name="T39" fmla="*/ 594 h 912"/>
                <a:gd name="T40" fmla="*/ 593 w 912"/>
                <a:gd name="T41" fmla="*/ 578 h 912"/>
                <a:gd name="T42" fmla="*/ 593 w 912"/>
                <a:gd name="T43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2" h="912">
                  <a:moveTo>
                    <a:pt x="912" y="458"/>
                  </a:moveTo>
                  <a:cubicBezTo>
                    <a:pt x="912" y="568"/>
                    <a:pt x="912" y="679"/>
                    <a:pt x="912" y="789"/>
                  </a:cubicBezTo>
                  <a:cubicBezTo>
                    <a:pt x="912" y="860"/>
                    <a:pt x="859" y="912"/>
                    <a:pt x="789" y="912"/>
                  </a:cubicBezTo>
                  <a:cubicBezTo>
                    <a:pt x="569" y="912"/>
                    <a:pt x="350" y="912"/>
                    <a:pt x="130" y="912"/>
                  </a:cubicBezTo>
                  <a:cubicBezTo>
                    <a:pt x="51" y="912"/>
                    <a:pt x="0" y="862"/>
                    <a:pt x="0" y="782"/>
                  </a:cubicBezTo>
                  <a:cubicBezTo>
                    <a:pt x="0" y="656"/>
                    <a:pt x="0" y="530"/>
                    <a:pt x="0" y="404"/>
                  </a:cubicBezTo>
                  <a:cubicBezTo>
                    <a:pt x="0" y="312"/>
                    <a:pt x="0" y="221"/>
                    <a:pt x="0" y="130"/>
                  </a:cubicBezTo>
                  <a:cubicBezTo>
                    <a:pt x="0" y="93"/>
                    <a:pt x="10" y="61"/>
                    <a:pt x="37" y="35"/>
                  </a:cubicBezTo>
                  <a:cubicBezTo>
                    <a:pt x="60" y="12"/>
                    <a:pt x="88" y="1"/>
                    <a:pt x="120" y="0"/>
                  </a:cubicBezTo>
                  <a:cubicBezTo>
                    <a:pt x="345" y="0"/>
                    <a:pt x="569" y="0"/>
                    <a:pt x="794" y="0"/>
                  </a:cubicBezTo>
                  <a:cubicBezTo>
                    <a:pt x="860" y="1"/>
                    <a:pt x="912" y="55"/>
                    <a:pt x="912" y="120"/>
                  </a:cubicBezTo>
                  <a:cubicBezTo>
                    <a:pt x="912" y="233"/>
                    <a:pt x="912" y="345"/>
                    <a:pt x="912" y="458"/>
                  </a:cubicBezTo>
                  <a:close/>
                  <a:moveTo>
                    <a:pt x="593" y="456"/>
                  </a:moveTo>
                  <a:cubicBezTo>
                    <a:pt x="593" y="417"/>
                    <a:pt x="593" y="377"/>
                    <a:pt x="593" y="338"/>
                  </a:cubicBezTo>
                  <a:cubicBezTo>
                    <a:pt x="594" y="324"/>
                    <a:pt x="590" y="318"/>
                    <a:pt x="575" y="319"/>
                  </a:cubicBezTo>
                  <a:cubicBezTo>
                    <a:pt x="496" y="319"/>
                    <a:pt x="417" y="319"/>
                    <a:pt x="338" y="319"/>
                  </a:cubicBezTo>
                  <a:cubicBezTo>
                    <a:pt x="325" y="319"/>
                    <a:pt x="320" y="323"/>
                    <a:pt x="320" y="337"/>
                  </a:cubicBezTo>
                  <a:cubicBezTo>
                    <a:pt x="321" y="416"/>
                    <a:pt x="321" y="496"/>
                    <a:pt x="320" y="576"/>
                  </a:cubicBezTo>
                  <a:cubicBezTo>
                    <a:pt x="320" y="589"/>
                    <a:pt x="324" y="594"/>
                    <a:pt x="337" y="594"/>
                  </a:cubicBezTo>
                  <a:cubicBezTo>
                    <a:pt x="417" y="593"/>
                    <a:pt x="497" y="593"/>
                    <a:pt x="577" y="594"/>
                  </a:cubicBezTo>
                  <a:cubicBezTo>
                    <a:pt x="589" y="594"/>
                    <a:pt x="593" y="590"/>
                    <a:pt x="593" y="578"/>
                  </a:cubicBezTo>
                  <a:cubicBezTo>
                    <a:pt x="593" y="537"/>
                    <a:pt x="593" y="497"/>
                    <a:pt x="593" y="4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26"/>
            <p:cNvSpPr>
              <a:spLocks/>
            </p:cNvSpPr>
            <p:nvPr/>
          </p:nvSpPr>
          <p:spPr bwMode="gray">
            <a:xfrm>
              <a:off x="8269288" y="6068341"/>
              <a:ext cx="422275" cy="420691"/>
            </a:xfrm>
            <a:custGeom>
              <a:avLst/>
              <a:gdLst>
                <a:gd name="T0" fmla="*/ 505 w 911"/>
                <a:gd name="T1" fmla="*/ 0 h 912"/>
                <a:gd name="T2" fmla="*/ 887 w 911"/>
                <a:gd name="T3" fmla="*/ 0 h 912"/>
                <a:gd name="T4" fmla="*/ 910 w 911"/>
                <a:gd name="T5" fmla="*/ 22 h 912"/>
                <a:gd name="T6" fmla="*/ 910 w 911"/>
                <a:gd name="T7" fmla="*/ 298 h 912"/>
                <a:gd name="T8" fmla="*/ 889 w 911"/>
                <a:gd name="T9" fmla="*/ 319 h 912"/>
                <a:gd name="T10" fmla="*/ 342 w 911"/>
                <a:gd name="T11" fmla="*/ 319 h 912"/>
                <a:gd name="T12" fmla="*/ 319 w 911"/>
                <a:gd name="T13" fmla="*/ 342 h 912"/>
                <a:gd name="T14" fmla="*/ 318 w 911"/>
                <a:gd name="T15" fmla="*/ 575 h 912"/>
                <a:gd name="T16" fmla="*/ 338 w 911"/>
                <a:gd name="T17" fmla="*/ 594 h 912"/>
                <a:gd name="T18" fmla="*/ 572 w 911"/>
                <a:gd name="T19" fmla="*/ 594 h 912"/>
                <a:gd name="T20" fmla="*/ 592 w 911"/>
                <a:gd name="T21" fmla="*/ 574 h 912"/>
                <a:gd name="T22" fmla="*/ 591 w 911"/>
                <a:gd name="T23" fmla="*/ 529 h 912"/>
                <a:gd name="T24" fmla="*/ 570 w 911"/>
                <a:gd name="T25" fmla="*/ 507 h 912"/>
                <a:gd name="T26" fmla="*/ 473 w 911"/>
                <a:gd name="T27" fmla="*/ 508 h 912"/>
                <a:gd name="T28" fmla="*/ 453 w 911"/>
                <a:gd name="T29" fmla="*/ 489 h 912"/>
                <a:gd name="T30" fmla="*/ 453 w 911"/>
                <a:gd name="T31" fmla="*/ 420 h 912"/>
                <a:gd name="T32" fmla="*/ 469 w 911"/>
                <a:gd name="T33" fmla="*/ 405 h 912"/>
                <a:gd name="T34" fmla="*/ 895 w 911"/>
                <a:gd name="T35" fmla="*/ 405 h 912"/>
                <a:gd name="T36" fmla="*/ 910 w 911"/>
                <a:gd name="T37" fmla="*/ 421 h 912"/>
                <a:gd name="T38" fmla="*/ 910 w 911"/>
                <a:gd name="T39" fmla="*/ 802 h 912"/>
                <a:gd name="T40" fmla="*/ 788 w 911"/>
                <a:gd name="T41" fmla="*/ 912 h 912"/>
                <a:gd name="T42" fmla="*/ 233 w 911"/>
                <a:gd name="T43" fmla="*/ 912 h 912"/>
                <a:gd name="T44" fmla="*/ 122 w 911"/>
                <a:gd name="T45" fmla="*/ 912 h 912"/>
                <a:gd name="T46" fmla="*/ 0 w 911"/>
                <a:gd name="T47" fmla="*/ 790 h 912"/>
                <a:gd name="T48" fmla="*/ 0 w 911"/>
                <a:gd name="T49" fmla="*/ 123 h 912"/>
                <a:gd name="T50" fmla="*/ 122 w 911"/>
                <a:gd name="T51" fmla="*/ 0 h 912"/>
                <a:gd name="T52" fmla="*/ 505 w 911"/>
                <a:gd name="T53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11" h="912">
                  <a:moveTo>
                    <a:pt x="505" y="0"/>
                  </a:moveTo>
                  <a:cubicBezTo>
                    <a:pt x="632" y="0"/>
                    <a:pt x="760" y="0"/>
                    <a:pt x="887" y="0"/>
                  </a:cubicBezTo>
                  <a:cubicBezTo>
                    <a:pt x="910" y="0"/>
                    <a:pt x="910" y="0"/>
                    <a:pt x="910" y="22"/>
                  </a:cubicBezTo>
                  <a:cubicBezTo>
                    <a:pt x="910" y="114"/>
                    <a:pt x="910" y="206"/>
                    <a:pt x="910" y="298"/>
                  </a:cubicBezTo>
                  <a:cubicBezTo>
                    <a:pt x="910" y="319"/>
                    <a:pt x="910" y="319"/>
                    <a:pt x="889" y="319"/>
                  </a:cubicBezTo>
                  <a:cubicBezTo>
                    <a:pt x="707" y="319"/>
                    <a:pt x="524" y="319"/>
                    <a:pt x="342" y="319"/>
                  </a:cubicBezTo>
                  <a:cubicBezTo>
                    <a:pt x="319" y="319"/>
                    <a:pt x="319" y="319"/>
                    <a:pt x="319" y="342"/>
                  </a:cubicBezTo>
                  <a:cubicBezTo>
                    <a:pt x="319" y="420"/>
                    <a:pt x="319" y="497"/>
                    <a:pt x="318" y="575"/>
                  </a:cubicBezTo>
                  <a:cubicBezTo>
                    <a:pt x="318" y="590"/>
                    <a:pt x="323" y="594"/>
                    <a:pt x="338" y="594"/>
                  </a:cubicBezTo>
                  <a:cubicBezTo>
                    <a:pt x="416" y="593"/>
                    <a:pt x="494" y="593"/>
                    <a:pt x="572" y="594"/>
                  </a:cubicBezTo>
                  <a:cubicBezTo>
                    <a:pt x="587" y="594"/>
                    <a:pt x="593" y="590"/>
                    <a:pt x="592" y="574"/>
                  </a:cubicBezTo>
                  <a:cubicBezTo>
                    <a:pt x="591" y="559"/>
                    <a:pt x="592" y="544"/>
                    <a:pt x="591" y="529"/>
                  </a:cubicBezTo>
                  <a:cubicBezTo>
                    <a:pt x="591" y="508"/>
                    <a:pt x="591" y="507"/>
                    <a:pt x="570" y="507"/>
                  </a:cubicBezTo>
                  <a:cubicBezTo>
                    <a:pt x="538" y="507"/>
                    <a:pt x="505" y="507"/>
                    <a:pt x="473" y="508"/>
                  </a:cubicBezTo>
                  <a:cubicBezTo>
                    <a:pt x="459" y="508"/>
                    <a:pt x="453" y="504"/>
                    <a:pt x="453" y="489"/>
                  </a:cubicBezTo>
                  <a:cubicBezTo>
                    <a:pt x="454" y="466"/>
                    <a:pt x="454" y="443"/>
                    <a:pt x="453" y="420"/>
                  </a:cubicBezTo>
                  <a:cubicBezTo>
                    <a:pt x="453" y="409"/>
                    <a:pt x="458" y="405"/>
                    <a:pt x="469" y="405"/>
                  </a:cubicBezTo>
                  <a:cubicBezTo>
                    <a:pt x="611" y="405"/>
                    <a:pt x="753" y="405"/>
                    <a:pt x="895" y="405"/>
                  </a:cubicBezTo>
                  <a:cubicBezTo>
                    <a:pt x="906" y="405"/>
                    <a:pt x="910" y="409"/>
                    <a:pt x="910" y="421"/>
                  </a:cubicBezTo>
                  <a:cubicBezTo>
                    <a:pt x="910" y="548"/>
                    <a:pt x="911" y="675"/>
                    <a:pt x="910" y="802"/>
                  </a:cubicBezTo>
                  <a:cubicBezTo>
                    <a:pt x="909" y="862"/>
                    <a:pt x="853" y="912"/>
                    <a:pt x="788" y="912"/>
                  </a:cubicBezTo>
                  <a:cubicBezTo>
                    <a:pt x="603" y="912"/>
                    <a:pt x="418" y="912"/>
                    <a:pt x="233" y="912"/>
                  </a:cubicBezTo>
                  <a:cubicBezTo>
                    <a:pt x="196" y="912"/>
                    <a:pt x="159" y="912"/>
                    <a:pt x="122" y="912"/>
                  </a:cubicBezTo>
                  <a:cubicBezTo>
                    <a:pt x="52" y="912"/>
                    <a:pt x="0" y="860"/>
                    <a:pt x="0" y="790"/>
                  </a:cubicBezTo>
                  <a:cubicBezTo>
                    <a:pt x="0" y="568"/>
                    <a:pt x="0" y="345"/>
                    <a:pt x="0" y="123"/>
                  </a:cubicBezTo>
                  <a:cubicBezTo>
                    <a:pt x="0" y="53"/>
                    <a:pt x="52" y="0"/>
                    <a:pt x="122" y="0"/>
                  </a:cubicBezTo>
                  <a:cubicBezTo>
                    <a:pt x="250" y="0"/>
                    <a:pt x="377" y="0"/>
                    <a:pt x="5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2" name="Rechteck 1"/>
          <p:cNvSpPr/>
          <p:nvPr userDrawn="1"/>
        </p:nvSpPr>
        <p:spPr bwMode="gray">
          <a:xfrm>
            <a:off x="323528" y="4948014"/>
            <a:ext cx="2448272" cy="195484"/>
          </a:xfrm>
          <a:prstGeom prst="rect">
            <a:avLst/>
          </a:prstGeom>
          <a:solidFill>
            <a:schemeClr val="bg1"/>
          </a:solidFill>
          <a:ln w="952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08000" rIns="144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</a:pPr>
            <a:endParaRPr lang="de-DE" sz="1200" b="1" dirty="0" err="1" smtClean="0"/>
          </a:p>
        </p:txBody>
      </p:sp>
    </p:spTree>
    <p:extLst>
      <p:ext uri="{BB962C8B-B14F-4D97-AF65-F5344CB8AC3E}">
        <p14:creationId xmlns:p14="http://schemas.microsoft.com/office/powerpoint/2010/main" val="1645262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rge + 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" y="1278712"/>
            <a:ext cx="9143999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0" y="4407954"/>
            <a:ext cx="1655940" cy="396058"/>
          </a:xfrm>
        </p:spPr>
        <p:txBody>
          <a:bodyPr lIns="108000"/>
          <a:lstStyle>
            <a:lvl1pPr marL="0" indent="0" algn="ctr">
              <a:buFont typeface="Arial" panose="020B0604020202020204" pitchFamily="34" charset="0"/>
              <a:buNone/>
              <a:defRPr sz="800" b="1" i="0" cap="none"/>
            </a:lvl1pPr>
            <a:lvl2pPr marL="0" indent="0" algn="ctr">
              <a:buFont typeface="Arial" panose="020B0604020202020204" pitchFamily="34" charset="0"/>
              <a:buNone/>
              <a:defRPr sz="800" i="0" cap="none"/>
            </a:lvl2pPr>
            <a:lvl3pPr marL="0" indent="0" algn="ctr">
              <a:buFont typeface="Arial" panose="020B0604020202020204" pitchFamily="34" charset="0"/>
              <a:buNone/>
              <a:defRPr sz="800" i="0" cap="none"/>
            </a:lvl3pPr>
            <a:lvl4pPr marL="0" indent="0" algn="ctr">
              <a:buFont typeface="Arial" panose="020B0604020202020204" pitchFamily="34" charset="0"/>
              <a:buNone/>
              <a:defRPr sz="800" i="0" cap="none"/>
            </a:lvl4pPr>
            <a:lvl5pPr marL="0" indent="0" algn="ctr">
              <a:buNone/>
              <a:defRPr sz="800" i="0" cap="none"/>
            </a:lvl5pPr>
            <a:lvl6pPr marL="0" indent="0" algn="ctr">
              <a:buFont typeface="Arial" panose="020B0604020202020204" pitchFamily="34" charset="0"/>
              <a:buNone/>
              <a:defRPr sz="800" i="0" cap="none"/>
            </a:lvl6pPr>
            <a:lvl7pPr marL="0" indent="0" algn="ctr">
              <a:buFont typeface="Arial" panose="020B0604020202020204" pitchFamily="34" charset="0"/>
              <a:buNone/>
              <a:defRPr sz="800" i="0" cap="none"/>
            </a:lvl7pPr>
            <a:lvl8pPr marL="0" indent="0" algn="ctr">
              <a:buFont typeface="Arial" panose="020B0604020202020204" pitchFamily="34" charset="0"/>
              <a:buNone/>
              <a:defRPr sz="800" i="0" cap="none"/>
            </a:lvl8pPr>
            <a:lvl9pPr marL="0" indent="0" algn="ctr">
              <a:buFont typeface="Arial" panose="020B0604020202020204" pitchFamily="34" charset="0"/>
              <a:buNone/>
              <a:defRPr sz="800" i="0" cap="none"/>
            </a:lvl9pPr>
          </a:lstStyle>
          <a:p>
            <a:pPr lvl="0"/>
            <a:r>
              <a:rPr lang="de-DE" dirty="0" smtClean="0"/>
              <a:t>Bildunterschrift</a:t>
            </a:r>
          </a:p>
        </p:txBody>
      </p:sp>
      <p:cxnSp>
        <p:nvCxnSpPr>
          <p:cNvPr id="8" name="Gerade Verbindung 7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ußzeilenplatzhalter 8"/>
          <p:cNvSpPr>
            <a:spLocks noGrp="1"/>
          </p:cNvSpPr>
          <p:nvPr>
            <p:ph type="ftr" sz="quarter" idx="19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3" name="Bildplatzhalter 9"/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2" y="3148012"/>
            <a:ext cx="1655938" cy="1187488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19" name="Bildplatzhalter 9"/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1872017" y="3148012"/>
            <a:ext cx="1655938" cy="1187488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0" name="Bildplatzhalter 9"/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3744031" y="3148012"/>
            <a:ext cx="1655938" cy="1187488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1" name="Bildplatzhalter 9"/>
          <p:cNvSpPr>
            <a:spLocks noGrp="1"/>
          </p:cNvSpPr>
          <p:nvPr>
            <p:ph type="pic" sz="quarter" idx="24" hasCustomPrompt="1"/>
          </p:nvPr>
        </p:nvSpPr>
        <p:spPr bwMode="gray">
          <a:xfrm>
            <a:off x="5616047" y="3148012"/>
            <a:ext cx="1655938" cy="1187488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2" name="Bildplatzhalter 9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7488062" y="3148012"/>
            <a:ext cx="1655938" cy="1187488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4" name="Textplatzhalter 6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1872017" y="4407954"/>
            <a:ext cx="1655940" cy="396058"/>
          </a:xfrm>
        </p:spPr>
        <p:txBody>
          <a:bodyPr lIns="0"/>
          <a:lstStyle>
            <a:lvl1pPr marL="0" indent="0" algn="ctr">
              <a:buFont typeface="Arial" panose="020B0604020202020204" pitchFamily="34" charset="0"/>
              <a:buNone/>
              <a:defRPr sz="800" b="1" i="0" cap="none"/>
            </a:lvl1pPr>
            <a:lvl2pPr marL="0" indent="0" algn="ctr">
              <a:buFont typeface="Arial" panose="020B0604020202020204" pitchFamily="34" charset="0"/>
              <a:buNone/>
              <a:defRPr sz="800" i="0" cap="none"/>
            </a:lvl2pPr>
            <a:lvl3pPr marL="0" indent="0" algn="ctr">
              <a:buFont typeface="Arial" panose="020B0604020202020204" pitchFamily="34" charset="0"/>
              <a:buNone/>
              <a:defRPr sz="800" i="0" cap="none"/>
            </a:lvl3pPr>
            <a:lvl4pPr marL="0" indent="0" algn="ctr">
              <a:buFont typeface="Arial" panose="020B0604020202020204" pitchFamily="34" charset="0"/>
              <a:buNone/>
              <a:defRPr sz="800" i="0" cap="none"/>
            </a:lvl4pPr>
            <a:lvl5pPr marL="0" indent="0" algn="ctr">
              <a:buNone/>
              <a:defRPr sz="800" i="0" cap="none"/>
            </a:lvl5pPr>
            <a:lvl6pPr marL="0" indent="0" algn="ctr">
              <a:buFont typeface="Arial" panose="020B0604020202020204" pitchFamily="34" charset="0"/>
              <a:buNone/>
              <a:defRPr sz="800" i="0" cap="none"/>
            </a:lvl6pPr>
            <a:lvl7pPr marL="0" indent="0" algn="ctr">
              <a:buFont typeface="Arial" panose="020B0604020202020204" pitchFamily="34" charset="0"/>
              <a:buNone/>
              <a:defRPr sz="800" i="0" cap="none"/>
            </a:lvl7pPr>
            <a:lvl8pPr marL="0" indent="0" algn="ctr">
              <a:buFont typeface="Arial" panose="020B0604020202020204" pitchFamily="34" charset="0"/>
              <a:buNone/>
              <a:defRPr sz="800" i="0" cap="none"/>
            </a:lvl8pPr>
            <a:lvl9pPr marL="0" indent="0" algn="ctr">
              <a:buFont typeface="Arial" panose="020B0604020202020204" pitchFamily="34" charset="0"/>
              <a:buNone/>
              <a:defRPr sz="800" i="0" cap="none"/>
            </a:lvl9pPr>
          </a:lstStyle>
          <a:p>
            <a:pPr lvl="0"/>
            <a:r>
              <a:rPr lang="de-DE" dirty="0" smtClean="0"/>
              <a:t>Bildunterschrift</a:t>
            </a:r>
          </a:p>
        </p:txBody>
      </p:sp>
      <p:sp>
        <p:nvSpPr>
          <p:cNvPr id="26" name="Textplatzhalter 6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744030" y="4407954"/>
            <a:ext cx="1655940" cy="396058"/>
          </a:xfrm>
        </p:spPr>
        <p:txBody>
          <a:bodyPr lIns="0"/>
          <a:lstStyle>
            <a:lvl1pPr marL="0" indent="0" algn="ctr">
              <a:buFont typeface="Arial" panose="020B0604020202020204" pitchFamily="34" charset="0"/>
              <a:buNone/>
              <a:defRPr sz="800" b="1" i="0" cap="none"/>
            </a:lvl1pPr>
            <a:lvl2pPr marL="0" indent="0" algn="ctr">
              <a:buFont typeface="Arial" panose="020B0604020202020204" pitchFamily="34" charset="0"/>
              <a:buNone/>
              <a:defRPr sz="800" i="0" cap="none"/>
            </a:lvl2pPr>
            <a:lvl3pPr marL="0" indent="0" algn="ctr">
              <a:buFont typeface="Arial" panose="020B0604020202020204" pitchFamily="34" charset="0"/>
              <a:buNone/>
              <a:defRPr sz="800" i="0" cap="none"/>
            </a:lvl3pPr>
            <a:lvl4pPr marL="0" indent="0" algn="ctr">
              <a:buFont typeface="Arial" panose="020B0604020202020204" pitchFamily="34" charset="0"/>
              <a:buNone/>
              <a:defRPr sz="800" i="0" cap="none"/>
            </a:lvl4pPr>
            <a:lvl5pPr marL="0" indent="0" algn="ctr">
              <a:buNone/>
              <a:defRPr sz="800" i="0" cap="none"/>
            </a:lvl5pPr>
            <a:lvl6pPr marL="0" indent="0" algn="ctr">
              <a:buFont typeface="Arial" panose="020B0604020202020204" pitchFamily="34" charset="0"/>
              <a:buNone/>
              <a:defRPr sz="800" i="0" cap="none"/>
            </a:lvl6pPr>
            <a:lvl7pPr marL="0" indent="0" algn="ctr">
              <a:buFont typeface="Arial" panose="020B0604020202020204" pitchFamily="34" charset="0"/>
              <a:buNone/>
              <a:defRPr sz="800" i="0" cap="none"/>
            </a:lvl7pPr>
            <a:lvl8pPr marL="0" indent="0" algn="ctr">
              <a:buFont typeface="Arial" panose="020B0604020202020204" pitchFamily="34" charset="0"/>
              <a:buNone/>
              <a:defRPr sz="800" i="0" cap="none"/>
            </a:lvl8pPr>
            <a:lvl9pPr marL="0" indent="0" algn="ctr">
              <a:buFont typeface="Arial" panose="020B0604020202020204" pitchFamily="34" charset="0"/>
              <a:buNone/>
              <a:defRPr sz="800" i="0" cap="none"/>
            </a:lvl9pPr>
          </a:lstStyle>
          <a:p>
            <a:pPr lvl="0"/>
            <a:r>
              <a:rPr lang="de-DE" dirty="0" smtClean="0"/>
              <a:t>Bildunterschrift</a:t>
            </a:r>
          </a:p>
        </p:txBody>
      </p:sp>
      <p:sp>
        <p:nvSpPr>
          <p:cNvPr id="27" name="Textplatzhalter 6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5616047" y="4407954"/>
            <a:ext cx="1655940" cy="396058"/>
          </a:xfrm>
        </p:spPr>
        <p:txBody>
          <a:bodyPr lIns="0"/>
          <a:lstStyle>
            <a:lvl1pPr marL="0" indent="0" algn="ctr">
              <a:buFont typeface="Arial" panose="020B0604020202020204" pitchFamily="34" charset="0"/>
              <a:buNone/>
              <a:defRPr sz="800" b="1" i="0" cap="none"/>
            </a:lvl1pPr>
            <a:lvl2pPr marL="0" indent="0" algn="ctr">
              <a:buFont typeface="Arial" panose="020B0604020202020204" pitchFamily="34" charset="0"/>
              <a:buNone/>
              <a:defRPr sz="800" i="0" cap="none"/>
            </a:lvl2pPr>
            <a:lvl3pPr marL="0" indent="0" algn="ctr">
              <a:buFont typeface="Arial" panose="020B0604020202020204" pitchFamily="34" charset="0"/>
              <a:buNone/>
              <a:defRPr sz="800" i="0" cap="none"/>
            </a:lvl3pPr>
            <a:lvl4pPr marL="0" indent="0" algn="ctr">
              <a:buFont typeface="Arial" panose="020B0604020202020204" pitchFamily="34" charset="0"/>
              <a:buNone/>
              <a:defRPr sz="800" i="0" cap="none"/>
            </a:lvl4pPr>
            <a:lvl5pPr marL="0" indent="0" algn="ctr">
              <a:buNone/>
              <a:defRPr sz="800" i="0" cap="none"/>
            </a:lvl5pPr>
            <a:lvl6pPr marL="0" indent="0" algn="ctr">
              <a:buFont typeface="Arial" panose="020B0604020202020204" pitchFamily="34" charset="0"/>
              <a:buNone/>
              <a:defRPr sz="800" i="0" cap="none"/>
            </a:lvl6pPr>
            <a:lvl7pPr marL="0" indent="0" algn="ctr">
              <a:buFont typeface="Arial" panose="020B0604020202020204" pitchFamily="34" charset="0"/>
              <a:buNone/>
              <a:defRPr sz="800" i="0" cap="none"/>
            </a:lvl7pPr>
            <a:lvl8pPr marL="0" indent="0" algn="ctr">
              <a:buFont typeface="Arial" panose="020B0604020202020204" pitchFamily="34" charset="0"/>
              <a:buNone/>
              <a:defRPr sz="800" i="0" cap="none"/>
            </a:lvl8pPr>
            <a:lvl9pPr marL="0" indent="0" algn="ctr">
              <a:buFont typeface="Arial" panose="020B0604020202020204" pitchFamily="34" charset="0"/>
              <a:buNone/>
              <a:defRPr sz="800" i="0" cap="none"/>
            </a:lvl9pPr>
          </a:lstStyle>
          <a:p>
            <a:pPr lvl="0"/>
            <a:r>
              <a:rPr lang="de-DE" dirty="0" smtClean="0"/>
              <a:t>Bildunterschrift</a:t>
            </a:r>
          </a:p>
        </p:txBody>
      </p:sp>
      <p:sp>
        <p:nvSpPr>
          <p:cNvPr id="28" name="Textplatzhalter 6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7488062" y="4407954"/>
            <a:ext cx="1655940" cy="396058"/>
          </a:xfrm>
        </p:spPr>
        <p:txBody>
          <a:bodyPr lIns="0" rIns="108000"/>
          <a:lstStyle>
            <a:lvl1pPr marL="0" indent="0" algn="ctr">
              <a:buFont typeface="Arial" panose="020B0604020202020204" pitchFamily="34" charset="0"/>
              <a:buNone/>
              <a:defRPr sz="800" b="1" i="0" cap="none"/>
            </a:lvl1pPr>
            <a:lvl2pPr marL="0" indent="0" algn="ctr">
              <a:buFont typeface="Arial" panose="020B0604020202020204" pitchFamily="34" charset="0"/>
              <a:buNone/>
              <a:defRPr sz="800" i="0" cap="none"/>
            </a:lvl2pPr>
            <a:lvl3pPr marL="0" indent="0" algn="ctr">
              <a:buFont typeface="Arial" panose="020B0604020202020204" pitchFamily="34" charset="0"/>
              <a:buNone/>
              <a:defRPr sz="800" i="0" cap="none"/>
            </a:lvl3pPr>
            <a:lvl4pPr marL="0" indent="0" algn="ctr">
              <a:buFont typeface="Arial" panose="020B0604020202020204" pitchFamily="34" charset="0"/>
              <a:buNone/>
              <a:defRPr sz="800" i="0" cap="none"/>
            </a:lvl4pPr>
            <a:lvl5pPr marL="0" indent="0" algn="ctr">
              <a:buNone/>
              <a:defRPr sz="800" i="0" cap="none"/>
            </a:lvl5pPr>
            <a:lvl6pPr marL="0" indent="0" algn="ctr">
              <a:buFont typeface="Arial" panose="020B0604020202020204" pitchFamily="34" charset="0"/>
              <a:buNone/>
              <a:defRPr sz="800" i="0" cap="none"/>
            </a:lvl6pPr>
            <a:lvl7pPr marL="0" indent="0" algn="ctr">
              <a:buFont typeface="Arial" panose="020B0604020202020204" pitchFamily="34" charset="0"/>
              <a:buNone/>
              <a:defRPr sz="800" i="0" cap="none"/>
            </a:lvl7pPr>
            <a:lvl8pPr marL="0" indent="0" algn="ctr">
              <a:buFont typeface="Arial" panose="020B0604020202020204" pitchFamily="34" charset="0"/>
              <a:buNone/>
              <a:defRPr sz="800" i="0" cap="none"/>
            </a:lvl8pPr>
            <a:lvl9pPr marL="0" indent="0" algn="ctr">
              <a:buFont typeface="Arial" panose="020B0604020202020204" pitchFamily="34" charset="0"/>
              <a:buNone/>
              <a:defRPr sz="800" i="0" cap="none"/>
            </a:lvl9pPr>
          </a:lstStyle>
          <a:p>
            <a:pPr lvl="0"/>
            <a:r>
              <a:rPr lang="de-DE" dirty="0" smtClean="0"/>
              <a:t>Bildunterschrift</a:t>
            </a:r>
          </a:p>
        </p:txBody>
      </p:sp>
      <p:sp>
        <p:nvSpPr>
          <p:cNvPr id="23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2601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rge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" y="1278712"/>
            <a:ext cx="9143999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-1" y="4407954"/>
            <a:ext cx="2903951" cy="396058"/>
          </a:xfrm>
        </p:spPr>
        <p:txBody>
          <a:bodyPr lIns="108000"/>
          <a:lstStyle>
            <a:lvl1pPr marL="0" indent="0" algn="ctr">
              <a:buFont typeface="Arial" panose="020B0604020202020204" pitchFamily="34" charset="0"/>
              <a:buNone/>
              <a:defRPr sz="800" b="1" i="0" cap="none"/>
            </a:lvl1pPr>
            <a:lvl2pPr marL="0" indent="0" algn="ctr">
              <a:buFont typeface="Arial" panose="020B0604020202020204" pitchFamily="34" charset="0"/>
              <a:buNone/>
              <a:defRPr sz="800" i="0" cap="none"/>
            </a:lvl2pPr>
            <a:lvl3pPr marL="0" indent="0" algn="ctr">
              <a:buFont typeface="Arial" panose="020B0604020202020204" pitchFamily="34" charset="0"/>
              <a:buNone/>
              <a:defRPr sz="800" i="0" cap="none"/>
            </a:lvl3pPr>
            <a:lvl4pPr marL="0" indent="0" algn="ctr">
              <a:buFont typeface="Arial" panose="020B0604020202020204" pitchFamily="34" charset="0"/>
              <a:buNone/>
              <a:defRPr sz="800" i="0" cap="none"/>
            </a:lvl4pPr>
            <a:lvl5pPr marL="0" indent="0" algn="ctr">
              <a:buNone/>
              <a:defRPr sz="800" i="0" cap="none"/>
            </a:lvl5pPr>
            <a:lvl6pPr marL="0" indent="0" algn="ctr">
              <a:buFont typeface="Arial" panose="020B0604020202020204" pitchFamily="34" charset="0"/>
              <a:buNone/>
              <a:defRPr sz="800" i="0" cap="none"/>
            </a:lvl6pPr>
            <a:lvl7pPr marL="0" indent="0" algn="ctr">
              <a:buFont typeface="Arial" panose="020B0604020202020204" pitchFamily="34" charset="0"/>
              <a:buNone/>
              <a:defRPr sz="800" i="0" cap="none"/>
            </a:lvl7pPr>
            <a:lvl8pPr marL="0" indent="0" algn="ctr">
              <a:buFont typeface="Arial" panose="020B0604020202020204" pitchFamily="34" charset="0"/>
              <a:buNone/>
              <a:defRPr sz="800" i="0" cap="none"/>
            </a:lvl8pPr>
            <a:lvl9pPr marL="0" indent="0" algn="ctr">
              <a:buFont typeface="Arial" panose="020B0604020202020204" pitchFamily="34" charset="0"/>
              <a:buNone/>
              <a:defRPr sz="800" i="0" cap="none"/>
            </a:lvl9pPr>
          </a:lstStyle>
          <a:p>
            <a:pPr lvl="0"/>
            <a:r>
              <a:rPr lang="de-DE" dirty="0" smtClean="0"/>
              <a:t>Bildunterschrift</a:t>
            </a:r>
          </a:p>
        </p:txBody>
      </p:sp>
      <p:cxnSp>
        <p:nvCxnSpPr>
          <p:cNvPr id="8" name="Gerade Verbindung 7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ußzeilenplatzhalter 8"/>
          <p:cNvSpPr>
            <a:spLocks noGrp="1"/>
          </p:cNvSpPr>
          <p:nvPr>
            <p:ph type="ftr" sz="quarter" idx="19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3" name="Bildplatzhalter 9"/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1" y="3148012"/>
            <a:ext cx="2903947" cy="1187488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19" name="Bildplatzhalter 9"/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3120027" y="3148012"/>
            <a:ext cx="2903947" cy="1187488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0" name="Bildplatzhalter 9"/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6241118" y="3148012"/>
            <a:ext cx="2903947" cy="1187488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24" name="Textplatzhalter 6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3120025" y="4407954"/>
            <a:ext cx="2903951" cy="396058"/>
          </a:xfrm>
        </p:spPr>
        <p:txBody>
          <a:bodyPr lIns="0"/>
          <a:lstStyle>
            <a:lvl1pPr marL="0" indent="0" algn="ctr">
              <a:buFont typeface="Arial" panose="020B0604020202020204" pitchFamily="34" charset="0"/>
              <a:buNone/>
              <a:defRPr sz="800" b="1" i="0" cap="none"/>
            </a:lvl1pPr>
            <a:lvl2pPr marL="0" indent="0" algn="ctr">
              <a:buFont typeface="Arial" panose="020B0604020202020204" pitchFamily="34" charset="0"/>
              <a:buNone/>
              <a:defRPr sz="800" i="0" cap="none"/>
            </a:lvl2pPr>
            <a:lvl3pPr marL="0" indent="0" algn="ctr">
              <a:buFont typeface="Arial" panose="020B0604020202020204" pitchFamily="34" charset="0"/>
              <a:buNone/>
              <a:defRPr sz="800" i="0" cap="none"/>
            </a:lvl3pPr>
            <a:lvl4pPr marL="0" indent="0" algn="ctr">
              <a:buFont typeface="Arial" panose="020B0604020202020204" pitchFamily="34" charset="0"/>
              <a:buNone/>
              <a:defRPr sz="800" i="0" cap="none"/>
            </a:lvl4pPr>
            <a:lvl5pPr marL="0" indent="0" algn="ctr">
              <a:buNone/>
              <a:defRPr sz="800" i="0" cap="none"/>
            </a:lvl5pPr>
            <a:lvl6pPr marL="0" indent="0" algn="ctr">
              <a:buFont typeface="Arial" panose="020B0604020202020204" pitchFamily="34" charset="0"/>
              <a:buNone/>
              <a:defRPr sz="800" i="0" cap="none"/>
            </a:lvl6pPr>
            <a:lvl7pPr marL="0" indent="0" algn="ctr">
              <a:buFont typeface="Arial" panose="020B0604020202020204" pitchFamily="34" charset="0"/>
              <a:buNone/>
              <a:defRPr sz="800" i="0" cap="none"/>
            </a:lvl7pPr>
            <a:lvl8pPr marL="0" indent="0" algn="ctr">
              <a:buFont typeface="Arial" panose="020B0604020202020204" pitchFamily="34" charset="0"/>
              <a:buNone/>
              <a:defRPr sz="800" i="0" cap="none"/>
            </a:lvl8pPr>
            <a:lvl9pPr marL="0" indent="0" algn="ctr">
              <a:buFont typeface="Arial" panose="020B0604020202020204" pitchFamily="34" charset="0"/>
              <a:buNone/>
              <a:defRPr sz="800" i="0" cap="none"/>
            </a:lvl9pPr>
          </a:lstStyle>
          <a:p>
            <a:pPr lvl="0"/>
            <a:r>
              <a:rPr lang="de-DE" dirty="0" smtClean="0"/>
              <a:t>Bildunterschrift</a:t>
            </a:r>
          </a:p>
        </p:txBody>
      </p:sp>
      <p:sp>
        <p:nvSpPr>
          <p:cNvPr id="26" name="Textplatzhalter 6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41118" y="4407954"/>
            <a:ext cx="2903951" cy="396058"/>
          </a:xfrm>
        </p:spPr>
        <p:txBody>
          <a:bodyPr lIns="0" rIns="108000"/>
          <a:lstStyle>
            <a:lvl1pPr marL="0" indent="0" algn="ctr">
              <a:buFont typeface="Arial" panose="020B0604020202020204" pitchFamily="34" charset="0"/>
              <a:buNone/>
              <a:defRPr sz="800" b="1" i="0" cap="none"/>
            </a:lvl1pPr>
            <a:lvl2pPr marL="0" indent="0" algn="ctr">
              <a:buFont typeface="Arial" panose="020B0604020202020204" pitchFamily="34" charset="0"/>
              <a:buNone/>
              <a:defRPr sz="800" i="0" cap="none"/>
            </a:lvl2pPr>
            <a:lvl3pPr marL="0" indent="0" algn="ctr">
              <a:buFont typeface="Arial" panose="020B0604020202020204" pitchFamily="34" charset="0"/>
              <a:buNone/>
              <a:defRPr sz="800" i="0" cap="none"/>
            </a:lvl3pPr>
            <a:lvl4pPr marL="0" indent="0" algn="ctr">
              <a:buFont typeface="Arial" panose="020B0604020202020204" pitchFamily="34" charset="0"/>
              <a:buNone/>
              <a:defRPr sz="800" i="0" cap="none"/>
            </a:lvl4pPr>
            <a:lvl5pPr marL="0" indent="0" algn="ctr">
              <a:buNone/>
              <a:defRPr sz="800" i="0" cap="none"/>
            </a:lvl5pPr>
            <a:lvl6pPr marL="0" indent="0" algn="ctr">
              <a:buFont typeface="Arial" panose="020B0604020202020204" pitchFamily="34" charset="0"/>
              <a:buNone/>
              <a:defRPr sz="800" i="0" cap="none"/>
            </a:lvl6pPr>
            <a:lvl7pPr marL="0" indent="0" algn="ctr">
              <a:buFont typeface="Arial" panose="020B0604020202020204" pitchFamily="34" charset="0"/>
              <a:buNone/>
              <a:defRPr sz="800" i="0" cap="none"/>
            </a:lvl7pPr>
            <a:lvl8pPr marL="0" indent="0" algn="ctr">
              <a:buFont typeface="Arial" panose="020B0604020202020204" pitchFamily="34" charset="0"/>
              <a:buNone/>
              <a:defRPr sz="800" i="0" cap="none"/>
            </a:lvl8pPr>
            <a:lvl9pPr marL="0" indent="0" algn="ctr">
              <a:buFont typeface="Arial" panose="020B0604020202020204" pitchFamily="34" charset="0"/>
              <a:buNone/>
              <a:defRPr sz="800" i="0" cap="none"/>
            </a:lvl9pPr>
          </a:lstStyle>
          <a:p>
            <a:pPr lvl="0"/>
            <a:r>
              <a:rPr lang="de-DE" dirty="0" smtClean="0"/>
              <a:t>Bildunterschrift</a:t>
            </a:r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025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+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/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25" name="Bildplatzhalter 9"/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6804000" y="1278712"/>
            <a:ext cx="2340000" cy="1656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sp>
        <p:nvSpPr>
          <p:cNvPr id="11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431798" y="1278712"/>
            <a:ext cx="6156000" cy="3528000"/>
          </a:xfrm>
        </p:spPr>
        <p:txBody>
          <a:bodyPr/>
          <a:lstStyle>
            <a:lvl3pPr marL="180000" indent="-180000">
              <a:buFont typeface="Arial" panose="020B0604020202020204" pitchFamily="34" charset="0"/>
              <a:buChar char="•"/>
              <a:defRPr/>
            </a:lvl3pPr>
            <a:lvl4pPr marL="358775" indent="-180000">
              <a:buFont typeface="Arial" panose="020B0604020202020204" pitchFamily="34" charset="0"/>
              <a:buChar char="‒"/>
              <a:defRPr/>
            </a:lvl4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6804025" y="3498326"/>
            <a:ext cx="2339975" cy="349200"/>
          </a:xfrm>
          <a:ln>
            <a:noFill/>
          </a:ln>
        </p:spPr>
        <p:txBody>
          <a:bodyPr lIns="0" anchor="t" anchorCtr="0"/>
          <a:lstStyle>
            <a:lvl1pPr marL="0" indent="0" algn="l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b="0">
                <a:solidFill>
                  <a:schemeClr val="tx1"/>
                </a:solidFill>
              </a:defRPr>
            </a:lvl1pPr>
            <a:lvl2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2pPr>
            <a:lvl3pPr marL="0" indent="0">
              <a:spcBef>
                <a:spcPts val="200"/>
              </a:spcBef>
              <a:spcAft>
                <a:spcPts val="200"/>
              </a:spcAft>
              <a:buNone/>
              <a:defRPr sz="1200" b="0">
                <a:solidFill>
                  <a:schemeClr val="tx1"/>
                </a:solidFill>
              </a:defRPr>
            </a:lvl3pPr>
            <a:lvl4pPr marL="0" indent="0">
              <a:spcBef>
                <a:spcPts val="200"/>
              </a:spcBef>
              <a:spcAft>
                <a:spcPts val="200"/>
              </a:spcAft>
              <a:buNone/>
              <a:defRPr sz="1200" b="0">
                <a:solidFill>
                  <a:schemeClr val="tx1"/>
                </a:solidFill>
              </a:defRPr>
            </a:lvl4pPr>
            <a:lvl5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5pPr>
            <a:lvl6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6pPr>
            <a:lvl7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7pPr>
            <a:lvl8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8pPr>
            <a:lvl9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Verfügbarkeit eingeben</a:t>
            </a:r>
            <a:br>
              <a:rPr lang="de-DE" dirty="0" smtClean="0"/>
            </a:br>
            <a:r>
              <a:rPr lang="de-DE" dirty="0" smtClean="0"/>
              <a:t>Preis (netto) eingeben</a:t>
            </a:r>
          </a:p>
        </p:txBody>
      </p:sp>
      <p:sp>
        <p:nvSpPr>
          <p:cNvPr id="14" name="Textplatzhalter 6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804025" y="3148013"/>
            <a:ext cx="2339975" cy="349200"/>
          </a:xfrm>
          <a:ln>
            <a:noFill/>
          </a:ln>
        </p:spPr>
        <p:txBody>
          <a:bodyPr lIns="0" anchor="t" anchorCtr="0"/>
          <a:lstStyle>
            <a:lvl1pPr marL="0" indent="0" algn="l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b="0">
                <a:solidFill>
                  <a:schemeClr val="tx1"/>
                </a:solidFill>
              </a:defRPr>
            </a:lvl1pPr>
            <a:lvl2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2pPr>
            <a:lvl3pPr marL="0" indent="0">
              <a:spcBef>
                <a:spcPts val="200"/>
              </a:spcBef>
              <a:spcAft>
                <a:spcPts val="200"/>
              </a:spcAft>
              <a:buNone/>
              <a:defRPr sz="1200" b="0">
                <a:solidFill>
                  <a:schemeClr val="tx1"/>
                </a:solidFill>
              </a:defRPr>
            </a:lvl3pPr>
            <a:lvl4pPr marL="0" indent="0">
              <a:spcBef>
                <a:spcPts val="200"/>
              </a:spcBef>
              <a:spcAft>
                <a:spcPts val="200"/>
              </a:spcAft>
              <a:buNone/>
              <a:defRPr sz="1200" b="0">
                <a:solidFill>
                  <a:schemeClr val="tx1"/>
                </a:solidFill>
              </a:defRPr>
            </a:lvl4pPr>
            <a:lvl5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5pPr>
            <a:lvl6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6pPr>
            <a:lvl7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7pPr>
            <a:lvl8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8pPr>
            <a:lvl9pPr marL="0" indent="0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Artikelbezeichnung eingeben,</a:t>
            </a:r>
            <a:br>
              <a:rPr lang="de-DE" dirty="0" smtClean="0"/>
            </a:br>
            <a:r>
              <a:rPr lang="de-DE" dirty="0" smtClean="0"/>
              <a:t>Artikelnummer eingeben</a:t>
            </a:r>
          </a:p>
        </p:txBody>
      </p:sp>
      <p:cxnSp>
        <p:nvCxnSpPr>
          <p:cNvPr id="10" name="Gerade Verbindung 9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ußzeilenplatzhalter 2"/>
          <p:cNvSpPr>
            <a:spLocks noGrp="1"/>
          </p:cNvSpPr>
          <p:nvPr>
            <p:ph type="ftr" sz="quarter" idx="27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6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272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Sche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1908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431799" y="1278712"/>
            <a:ext cx="19080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cxnSp>
        <p:nvCxnSpPr>
          <p:cNvPr id="12" name="Gerade Verbindung 11"/>
          <p:cNvCxnSpPr/>
          <p:nvPr userDrawn="1"/>
        </p:nvCxnSpPr>
        <p:spPr bwMode="gray">
          <a:xfrm>
            <a:off x="2555875" y="4941888"/>
            <a:ext cx="6156325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18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0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9" y="776919"/>
            <a:ext cx="1908176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042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 bwMode="gray">
          <a:xfrm>
            <a:off x="1795708" y="1781676"/>
            <a:ext cx="5552584" cy="1580148"/>
            <a:chOff x="2111027" y="2424641"/>
            <a:chExt cx="4973456" cy="1415341"/>
          </a:xfrm>
          <a:solidFill>
            <a:schemeClr val="tx1"/>
          </a:solidFill>
        </p:grpSpPr>
        <p:grpSp>
          <p:nvGrpSpPr>
            <p:cNvPr id="10" name="Gruppieren 9"/>
            <p:cNvGrpSpPr/>
            <p:nvPr/>
          </p:nvGrpSpPr>
          <p:grpSpPr bwMode="gray">
            <a:xfrm>
              <a:off x="2111027" y="2451033"/>
              <a:ext cx="4554755" cy="1363358"/>
              <a:chOff x="-14754225" y="7677150"/>
              <a:chExt cx="35820350" cy="10721976"/>
            </a:xfrm>
            <a:grpFill/>
          </p:grpSpPr>
          <p:sp>
            <p:nvSpPr>
              <p:cNvPr id="14" name="Freeform 20"/>
              <p:cNvSpPr>
                <a:spLocks/>
              </p:cNvSpPr>
              <p:nvPr/>
            </p:nvSpPr>
            <p:spPr bwMode="gray">
              <a:xfrm>
                <a:off x="-12317413" y="13400088"/>
                <a:ext cx="4754563" cy="4872038"/>
              </a:xfrm>
              <a:custGeom>
                <a:avLst/>
                <a:gdLst>
                  <a:gd name="T0" fmla="*/ 2195 w 2995"/>
                  <a:gd name="T1" fmla="*/ 0 h 3069"/>
                  <a:gd name="T2" fmla="*/ 2195 w 2995"/>
                  <a:gd name="T3" fmla="*/ 1913 h 3069"/>
                  <a:gd name="T4" fmla="*/ 806 w 2995"/>
                  <a:gd name="T5" fmla="*/ 0 h 3069"/>
                  <a:gd name="T6" fmla="*/ 806 w 2995"/>
                  <a:gd name="T7" fmla="*/ 2 h 3069"/>
                  <a:gd name="T8" fmla="*/ 806 w 2995"/>
                  <a:gd name="T9" fmla="*/ 0 h 3069"/>
                  <a:gd name="T10" fmla="*/ 0 w 2995"/>
                  <a:gd name="T11" fmla="*/ 0 h 3069"/>
                  <a:gd name="T12" fmla="*/ 0 w 2995"/>
                  <a:gd name="T13" fmla="*/ 3066 h 3069"/>
                  <a:gd name="T14" fmla="*/ 806 w 2995"/>
                  <a:gd name="T15" fmla="*/ 3066 h 3069"/>
                  <a:gd name="T16" fmla="*/ 806 w 2995"/>
                  <a:gd name="T17" fmla="*/ 1157 h 3069"/>
                  <a:gd name="T18" fmla="*/ 2192 w 2995"/>
                  <a:gd name="T19" fmla="*/ 3069 h 3069"/>
                  <a:gd name="T20" fmla="*/ 2195 w 2995"/>
                  <a:gd name="T21" fmla="*/ 3066 h 3069"/>
                  <a:gd name="T22" fmla="*/ 2195 w 2995"/>
                  <a:gd name="T23" fmla="*/ 3066 h 3069"/>
                  <a:gd name="T24" fmla="*/ 2995 w 2995"/>
                  <a:gd name="T25" fmla="*/ 3066 h 3069"/>
                  <a:gd name="T26" fmla="*/ 2995 w 2995"/>
                  <a:gd name="T27" fmla="*/ 0 h 3069"/>
                  <a:gd name="T28" fmla="*/ 2195 w 2995"/>
                  <a:gd name="T29" fmla="*/ 0 h 3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95" h="3069">
                    <a:moveTo>
                      <a:pt x="2195" y="0"/>
                    </a:moveTo>
                    <a:lnTo>
                      <a:pt x="2195" y="1913"/>
                    </a:lnTo>
                    <a:lnTo>
                      <a:pt x="806" y="0"/>
                    </a:lnTo>
                    <a:lnTo>
                      <a:pt x="806" y="2"/>
                    </a:lnTo>
                    <a:lnTo>
                      <a:pt x="806" y="0"/>
                    </a:lnTo>
                    <a:lnTo>
                      <a:pt x="0" y="0"/>
                    </a:lnTo>
                    <a:lnTo>
                      <a:pt x="0" y="3066"/>
                    </a:lnTo>
                    <a:lnTo>
                      <a:pt x="806" y="3066"/>
                    </a:lnTo>
                    <a:lnTo>
                      <a:pt x="806" y="1157"/>
                    </a:lnTo>
                    <a:lnTo>
                      <a:pt x="2192" y="3069"/>
                    </a:lnTo>
                    <a:lnTo>
                      <a:pt x="2195" y="3066"/>
                    </a:lnTo>
                    <a:lnTo>
                      <a:pt x="2195" y="3066"/>
                    </a:lnTo>
                    <a:lnTo>
                      <a:pt x="2995" y="3066"/>
                    </a:lnTo>
                    <a:lnTo>
                      <a:pt x="2995" y="0"/>
                    </a:lnTo>
                    <a:lnTo>
                      <a:pt x="2195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21"/>
              <p:cNvSpPr>
                <a:spLocks/>
              </p:cNvSpPr>
              <p:nvPr/>
            </p:nvSpPr>
            <p:spPr bwMode="gray">
              <a:xfrm>
                <a:off x="-6519863" y="13400088"/>
                <a:ext cx="4759325" cy="4872038"/>
              </a:xfrm>
              <a:custGeom>
                <a:avLst/>
                <a:gdLst>
                  <a:gd name="T0" fmla="*/ 2195 w 2998"/>
                  <a:gd name="T1" fmla="*/ 0 h 3069"/>
                  <a:gd name="T2" fmla="*/ 2195 w 2998"/>
                  <a:gd name="T3" fmla="*/ 1913 h 3069"/>
                  <a:gd name="T4" fmla="*/ 806 w 2998"/>
                  <a:gd name="T5" fmla="*/ 0 h 3069"/>
                  <a:gd name="T6" fmla="*/ 806 w 2998"/>
                  <a:gd name="T7" fmla="*/ 2 h 3069"/>
                  <a:gd name="T8" fmla="*/ 806 w 2998"/>
                  <a:gd name="T9" fmla="*/ 0 h 3069"/>
                  <a:gd name="T10" fmla="*/ 0 w 2998"/>
                  <a:gd name="T11" fmla="*/ 0 h 3069"/>
                  <a:gd name="T12" fmla="*/ 0 w 2998"/>
                  <a:gd name="T13" fmla="*/ 3066 h 3069"/>
                  <a:gd name="T14" fmla="*/ 806 w 2998"/>
                  <a:gd name="T15" fmla="*/ 3066 h 3069"/>
                  <a:gd name="T16" fmla="*/ 806 w 2998"/>
                  <a:gd name="T17" fmla="*/ 1157 h 3069"/>
                  <a:gd name="T18" fmla="*/ 2195 w 2998"/>
                  <a:gd name="T19" fmla="*/ 3069 h 3069"/>
                  <a:gd name="T20" fmla="*/ 2195 w 2998"/>
                  <a:gd name="T21" fmla="*/ 3066 h 3069"/>
                  <a:gd name="T22" fmla="*/ 2195 w 2998"/>
                  <a:gd name="T23" fmla="*/ 3066 h 3069"/>
                  <a:gd name="T24" fmla="*/ 2998 w 2998"/>
                  <a:gd name="T25" fmla="*/ 3066 h 3069"/>
                  <a:gd name="T26" fmla="*/ 2998 w 2998"/>
                  <a:gd name="T27" fmla="*/ 0 h 3069"/>
                  <a:gd name="T28" fmla="*/ 2195 w 2998"/>
                  <a:gd name="T29" fmla="*/ 0 h 3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98" h="3069">
                    <a:moveTo>
                      <a:pt x="2195" y="0"/>
                    </a:moveTo>
                    <a:lnTo>
                      <a:pt x="2195" y="1913"/>
                    </a:lnTo>
                    <a:lnTo>
                      <a:pt x="806" y="0"/>
                    </a:lnTo>
                    <a:lnTo>
                      <a:pt x="806" y="2"/>
                    </a:lnTo>
                    <a:lnTo>
                      <a:pt x="806" y="0"/>
                    </a:lnTo>
                    <a:lnTo>
                      <a:pt x="0" y="0"/>
                    </a:lnTo>
                    <a:lnTo>
                      <a:pt x="0" y="3066"/>
                    </a:lnTo>
                    <a:lnTo>
                      <a:pt x="806" y="3066"/>
                    </a:lnTo>
                    <a:lnTo>
                      <a:pt x="806" y="1157"/>
                    </a:lnTo>
                    <a:lnTo>
                      <a:pt x="2195" y="3069"/>
                    </a:lnTo>
                    <a:lnTo>
                      <a:pt x="2195" y="3066"/>
                    </a:lnTo>
                    <a:lnTo>
                      <a:pt x="2195" y="3066"/>
                    </a:lnTo>
                    <a:lnTo>
                      <a:pt x="2998" y="3066"/>
                    </a:lnTo>
                    <a:lnTo>
                      <a:pt x="2998" y="0"/>
                    </a:lnTo>
                    <a:lnTo>
                      <a:pt x="2195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22"/>
              <p:cNvSpPr>
                <a:spLocks/>
              </p:cNvSpPr>
              <p:nvPr/>
            </p:nvSpPr>
            <p:spPr bwMode="gray">
              <a:xfrm>
                <a:off x="10480128" y="7677150"/>
                <a:ext cx="7172875" cy="4867273"/>
              </a:xfrm>
              <a:custGeom>
                <a:avLst/>
                <a:gdLst>
                  <a:gd name="T0" fmla="*/ 1071 w 1848"/>
                  <a:gd name="T1" fmla="*/ 0 h 1298"/>
                  <a:gd name="T2" fmla="*/ 1239 w 1848"/>
                  <a:gd name="T3" fmla="*/ 617 h 1298"/>
                  <a:gd name="T4" fmla="*/ 1261 w 1848"/>
                  <a:gd name="T5" fmla="*/ 704 h 1298"/>
                  <a:gd name="T6" fmla="*/ 1281 w 1848"/>
                  <a:gd name="T7" fmla="*/ 808 h 1298"/>
                  <a:gd name="T8" fmla="*/ 1305 w 1848"/>
                  <a:gd name="T9" fmla="*/ 694 h 1298"/>
                  <a:gd name="T10" fmla="*/ 1323 w 1848"/>
                  <a:gd name="T11" fmla="*/ 617 h 1298"/>
                  <a:gd name="T12" fmla="*/ 1480 w 1848"/>
                  <a:gd name="T13" fmla="*/ 0 h 1298"/>
                  <a:gd name="T14" fmla="*/ 1848 w 1848"/>
                  <a:gd name="T15" fmla="*/ 0 h 1298"/>
                  <a:gd name="T16" fmla="*/ 1470 w 1848"/>
                  <a:gd name="T17" fmla="*/ 1298 h 1298"/>
                  <a:gd name="T18" fmla="*/ 1133 w 1848"/>
                  <a:gd name="T19" fmla="*/ 1298 h 1298"/>
                  <a:gd name="T20" fmla="*/ 967 w 1848"/>
                  <a:gd name="T21" fmla="*/ 744 h 1298"/>
                  <a:gd name="T22" fmla="*/ 937 w 1848"/>
                  <a:gd name="T23" fmla="*/ 630 h 1298"/>
                  <a:gd name="T24" fmla="*/ 923 w 1848"/>
                  <a:gd name="T25" fmla="*/ 570 h 1298"/>
                  <a:gd name="T26" fmla="*/ 910 w 1848"/>
                  <a:gd name="T27" fmla="*/ 623 h 1298"/>
                  <a:gd name="T28" fmla="*/ 878 w 1848"/>
                  <a:gd name="T29" fmla="*/ 744 h 1298"/>
                  <a:gd name="T30" fmla="*/ 716 w 1848"/>
                  <a:gd name="T31" fmla="*/ 1298 h 1298"/>
                  <a:gd name="T32" fmla="*/ 377 w 1848"/>
                  <a:gd name="T33" fmla="*/ 1298 h 1298"/>
                  <a:gd name="T34" fmla="*/ 0 w 1848"/>
                  <a:gd name="T35" fmla="*/ 0 h 1298"/>
                  <a:gd name="T36" fmla="*/ 368 w 1848"/>
                  <a:gd name="T37" fmla="*/ 0 h 1298"/>
                  <a:gd name="T38" fmla="*/ 521 w 1848"/>
                  <a:gd name="T39" fmla="*/ 621 h 1298"/>
                  <a:gd name="T40" fmla="*/ 543 w 1848"/>
                  <a:gd name="T41" fmla="*/ 717 h 1298"/>
                  <a:gd name="T42" fmla="*/ 562 w 1848"/>
                  <a:gd name="T43" fmla="*/ 815 h 1298"/>
                  <a:gd name="T44" fmla="*/ 580 w 1848"/>
                  <a:gd name="T45" fmla="*/ 737 h 1298"/>
                  <a:gd name="T46" fmla="*/ 609 w 1848"/>
                  <a:gd name="T47" fmla="*/ 621 h 1298"/>
                  <a:gd name="T48" fmla="*/ 777 w 1848"/>
                  <a:gd name="T49" fmla="*/ 0 h 1298"/>
                  <a:gd name="T50" fmla="*/ 1071 w 1848"/>
                  <a:gd name="T51" fmla="*/ 0 h 1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848" h="1298">
                    <a:moveTo>
                      <a:pt x="1071" y="0"/>
                    </a:moveTo>
                    <a:cubicBezTo>
                      <a:pt x="1239" y="617"/>
                      <a:pt x="1239" y="617"/>
                      <a:pt x="1239" y="617"/>
                    </a:cubicBezTo>
                    <a:cubicBezTo>
                      <a:pt x="1246" y="645"/>
                      <a:pt x="1254" y="674"/>
                      <a:pt x="1261" y="704"/>
                    </a:cubicBezTo>
                    <a:cubicBezTo>
                      <a:pt x="1267" y="734"/>
                      <a:pt x="1274" y="769"/>
                      <a:pt x="1281" y="808"/>
                    </a:cubicBezTo>
                    <a:cubicBezTo>
                      <a:pt x="1291" y="762"/>
                      <a:pt x="1298" y="724"/>
                      <a:pt x="1305" y="694"/>
                    </a:cubicBezTo>
                    <a:cubicBezTo>
                      <a:pt x="1311" y="664"/>
                      <a:pt x="1317" y="638"/>
                      <a:pt x="1323" y="617"/>
                    </a:cubicBezTo>
                    <a:cubicBezTo>
                      <a:pt x="1480" y="0"/>
                      <a:pt x="1480" y="0"/>
                      <a:pt x="1480" y="0"/>
                    </a:cubicBezTo>
                    <a:cubicBezTo>
                      <a:pt x="1848" y="0"/>
                      <a:pt x="1848" y="0"/>
                      <a:pt x="1848" y="0"/>
                    </a:cubicBezTo>
                    <a:cubicBezTo>
                      <a:pt x="1470" y="1298"/>
                      <a:pt x="1470" y="1298"/>
                      <a:pt x="1470" y="1298"/>
                    </a:cubicBezTo>
                    <a:cubicBezTo>
                      <a:pt x="1133" y="1298"/>
                      <a:pt x="1133" y="1298"/>
                      <a:pt x="1133" y="1298"/>
                    </a:cubicBezTo>
                    <a:cubicBezTo>
                      <a:pt x="967" y="744"/>
                      <a:pt x="967" y="744"/>
                      <a:pt x="967" y="744"/>
                    </a:cubicBezTo>
                    <a:cubicBezTo>
                      <a:pt x="961" y="724"/>
                      <a:pt x="951" y="686"/>
                      <a:pt x="937" y="630"/>
                    </a:cubicBezTo>
                    <a:cubicBezTo>
                      <a:pt x="931" y="604"/>
                      <a:pt x="926" y="584"/>
                      <a:pt x="923" y="570"/>
                    </a:cubicBezTo>
                    <a:cubicBezTo>
                      <a:pt x="920" y="583"/>
                      <a:pt x="915" y="600"/>
                      <a:pt x="910" y="623"/>
                    </a:cubicBezTo>
                    <a:cubicBezTo>
                      <a:pt x="896" y="680"/>
                      <a:pt x="885" y="720"/>
                      <a:pt x="878" y="744"/>
                    </a:cubicBezTo>
                    <a:cubicBezTo>
                      <a:pt x="716" y="1298"/>
                      <a:pt x="716" y="1298"/>
                      <a:pt x="716" y="1298"/>
                    </a:cubicBezTo>
                    <a:cubicBezTo>
                      <a:pt x="377" y="1298"/>
                      <a:pt x="377" y="1298"/>
                      <a:pt x="377" y="129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68" y="0"/>
                      <a:pt x="368" y="0"/>
                      <a:pt x="368" y="0"/>
                    </a:cubicBezTo>
                    <a:cubicBezTo>
                      <a:pt x="521" y="621"/>
                      <a:pt x="521" y="621"/>
                      <a:pt x="521" y="621"/>
                    </a:cubicBezTo>
                    <a:cubicBezTo>
                      <a:pt x="528" y="653"/>
                      <a:pt x="536" y="685"/>
                      <a:pt x="543" y="717"/>
                    </a:cubicBezTo>
                    <a:cubicBezTo>
                      <a:pt x="550" y="748"/>
                      <a:pt x="556" y="781"/>
                      <a:pt x="562" y="815"/>
                    </a:cubicBezTo>
                    <a:cubicBezTo>
                      <a:pt x="568" y="790"/>
                      <a:pt x="574" y="764"/>
                      <a:pt x="580" y="737"/>
                    </a:cubicBezTo>
                    <a:cubicBezTo>
                      <a:pt x="586" y="710"/>
                      <a:pt x="596" y="671"/>
                      <a:pt x="609" y="621"/>
                    </a:cubicBezTo>
                    <a:cubicBezTo>
                      <a:pt x="777" y="0"/>
                      <a:pt x="777" y="0"/>
                      <a:pt x="777" y="0"/>
                    </a:cubicBez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23"/>
              <p:cNvSpPr>
                <a:spLocks/>
              </p:cNvSpPr>
              <p:nvPr/>
            </p:nvSpPr>
            <p:spPr bwMode="gray">
              <a:xfrm>
                <a:off x="18084800" y="7677150"/>
                <a:ext cx="2981325" cy="4867275"/>
              </a:xfrm>
              <a:custGeom>
                <a:avLst/>
                <a:gdLst>
                  <a:gd name="T0" fmla="*/ 0 w 1878"/>
                  <a:gd name="T1" fmla="*/ 3066 h 3066"/>
                  <a:gd name="T2" fmla="*/ 0 w 1878"/>
                  <a:gd name="T3" fmla="*/ 0 h 3066"/>
                  <a:gd name="T4" fmla="*/ 1878 w 1878"/>
                  <a:gd name="T5" fmla="*/ 0 h 3066"/>
                  <a:gd name="T6" fmla="*/ 1878 w 1878"/>
                  <a:gd name="T7" fmla="*/ 673 h 3066"/>
                  <a:gd name="T8" fmla="*/ 815 w 1878"/>
                  <a:gd name="T9" fmla="*/ 673 h 3066"/>
                  <a:gd name="T10" fmla="*/ 815 w 1878"/>
                  <a:gd name="T11" fmla="*/ 1205 h 3066"/>
                  <a:gd name="T12" fmla="*/ 1818 w 1878"/>
                  <a:gd name="T13" fmla="*/ 1205 h 3066"/>
                  <a:gd name="T14" fmla="*/ 1818 w 1878"/>
                  <a:gd name="T15" fmla="*/ 1862 h 3066"/>
                  <a:gd name="T16" fmla="*/ 815 w 1878"/>
                  <a:gd name="T17" fmla="*/ 1862 h 3066"/>
                  <a:gd name="T18" fmla="*/ 815 w 1878"/>
                  <a:gd name="T19" fmla="*/ 2379 h 3066"/>
                  <a:gd name="T20" fmla="*/ 1878 w 1878"/>
                  <a:gd name="T21" fmla="*/ 2379 h 3066"/>
                  <a:gd name="T22" fmla="*/ 1878 w 1878"/>
                  <a:gd name="T23" fmla="*/ 3066 h 3066"/>
                  <a:gd name="T24" fmla="*/ 0 w 1878"/>
                  <a:gd name="T25" fmla="*/ 3066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78" h="3066">
                    <a:moveTo>
                      <a:pt x="0" y="3066"/>
                    </a:moveTo>
                    <a:lnTo>
                      <a:pt x="0" y="0"/>
                    </a:lnTo>
                    <a:lnTo>
                      <a:pt x="1878" y="0"/>
                    </a:lnTo>
                    <a:lnTo>
                      <a:pt x="1878" y="673"/>
                    </a:lnTo>
                    <a:lnTo>
                      <a:pt x="815" y="673"/>
                    </a:lnTo>
                    <a:lnTo>
                      <a:pt x="815" y="1205"/>
                    </a:lnTo>
                    <a:lnTo>
                      <a:pt x="1818" y="1205"/>
                    </a:lnTo>
                    <a:lnTo>
                      <a:pt x="1818" y="1862"/>
                    </a:lnTo>
                    <a:lnTo>
                      <a:pt x="815" y="1862"/>
                    </a:lnTo>
                    <a:lnTo>
                      <a:pt x="815" y="2379"/>
                    </a:lnTo>
                    <a:lnTo>
                      <a:pt x="1878" y="2379"/>
                    </a:lnTo>
                    <a:lnTo>
                      <a:pt x="1878" y="3066"/>
                    </a:lnTo>
                    <a:lnTo>
                      <a:pt x="0" y="3066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gray">
              <a:xfrm>
                <a:off x="-14754225" y="13400088"/>
                <a:ext cx="1338263" cy="48720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" name="Freeform 25"/>
              <p:cNvSpPr>
                <a:spLocks noEditPoints="1"/>
              </p:cNvSpPr>
              <p:nvPr/>
            </p:nvSpPr>
            <p:spPr bwMode="gray">
              <a:xfrm>
                <a:off x="-925513" y="13292138"/>
                <a:ext cx="5202238" cy="5106988"/>
              </a:xfrm>
              <a:custGeom>
                <a:avLst/>
                <a:gdLst>
                  <a:gd name="T0" fmla="*/ 1387 w 1387"/>
                  <a:gd name="T1" fmla="*/ 681 h 1362"/>
                  <a:gd name="T2" fmla="*/ 1335 w 1387"/>
                  <a:gd name="T3" fmla="*/ 944 h 1362"/>
                  <a:gd name="T4" fmla="*/ 1186 w 1387"/>
                  <a:gd name="T5" fmla="*/ 1163 h 1362"/>
                  <a:gd name="T6" fmla="*/ 959 w 1387"/>
                  <a:gd name="T7" fmla="*/ 1310 h 1362"/>
                  <a:gd name="T8" fmla="*/ 694 w 1387"/>
                  <a:gd name="T9" fmla="*/ 1362 h 1362"/>
                  <a:gd name="T10" fmla="*/ 427 w 1387"/>
                  <a:gd name="T11" fmla="*/ 1310 h 1362"/>
                  <a:gd name="T12" fmla="*/ 204 w 1387"/>
                  <a:gd name="T13" fmla="*/ 1163 h 1362"/>
                  <a:gd name="T14" fmla="*/ 52 w 1387"/>
                  <a:gd name="T15" fmla="*/ 943 h 1362"/>
                  <a:gd name="T16" fmla="*/ 0 w 1387"/>
                  <a:gd name="T17" fmla="*/ 681 h 1362"/>
                  <a:gd name="T18" fmla="*/ 52 w 1387"/>
                  <a:gd name="T19" fmla="*/ 419 h 1362"/>
                  <a:gd name="T20" fmla="*/ 204 w 1387"/>
                  <a:gd name="T21" fmla="*/ 200 h 1362"/>
                  <a:gd name="T22" fmla="*/ 427 w 1387"/>
                  <a:gd name="T23" fmla="*/ 52 h 1362"/>
                  <a:gd name="T24" fmla="*/ 694 w 1387"/>
                  <a:gd name="T25" fmla="*/ 0 h 1362"/>
                  <a:gd name="T26" fmla="*/ 960 w 1387"/>
                  <a:gd name="T27" fmla="*/ 52 h 1362"/>
                  <a:gd name="T28" fmla="*/ 1186 w 1387"/>
                  <a:gd name="T29" fmla="*/ 200 h 1362"/>
                  <a:gd name="T30" fmla="*/ 1335 w 1387"/>
                  <a:gd name="T31" fmla="*/ 419 h 1362"/>
                  <a:gd name="T32" fmla="*/ 1387 w 1387"/>
                  <a:gd name="T33" fmla="*/ 681 h 1362"/>
                  <a:gd name="T34" fmla="*/ 694 w 1387"/>
                  <a:gd name="T35" fmla="*/ 1062 h 1362"/>
                  <a:gd name="T36" fmla="*/ 937 w 1387"/>
                  <a:gd name="T37" fmla="*/ 954 h 1362"/>
                  <a:gd name="T38" fmla="*/ 1033 w 1387"/>
                  <a:gd name="T39" fmla="*/ 681 h 1362"/>
                  <a:gd name="T40" fmla="*/ 936 w 1387"/>
                  <a:gd name="T41" fmla="*/ 409 h 1362"/>
                  <a:gd name="T42" fmla="*/ 694 w 1387"/>
                  <a:gd name="T43" fmla="*/ 300 h 1362"/>
                  <a:gd name="T44" fmla="*/ 450 w 1387"/>
                  <a:gd name="T45" fmla="*/ 409 h 1362"/>
                  <a:gd name="T46" fmla="*/ 354 w 1387"/>
                  <a:gd name="T47" fmla="*/ 681 h 1362"/>
                  <a:gd name="T48" fmla="*/ 449 w 1387"/>
                  <a:gd name="T49" fmla="*/ 955 h 1362"/>
                  <a:gd name="T50" fmla="*/ 694 w 1387"/>
                  <a:gd name="T51" fmla="*/ 1062 h 1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87" h="1362">
                    <a:moveTo>
                      <a:pt x="1387" y="681"/>
                    </a:moveTo>
                    <a:cubicBezTo>
                      <a:pt x="1387" y="775"/>
                      <a:pt x="1370" y="862"/>
                      <a:pt x="1335" y="944"/>
                    </a:cubicBezTo>
                    <a:cubicBezTo>
                      <a:pt x="1301" y="1025"/>
                      <a:pt x="1251" y="1098"/>
                      <a:pt x="1186" y="1163"/>
                    </a:cubicBezTo>
                    <a:cubicBezTo>
                      <a:pt x="1119" y="1226"/>
                      <a:pt x="1044" y="1276"/>
                      <a:pt x="959" y="1310"/>
                    </a:cubicBezTo>
                    <a:cubicBezTo>
                      <a:pt x="874" y="1345"/>
                      <a:pt x="785" y="1362"/>
                      <a:pt x="694" y="1362"/>
                    </a:cubicBezTo>
                    <a:cubicBezTo>
                      <a:pt x="601" y="1362"/>
                      <a:pt x="512" y="1345"/>
                      <a:pt x="427" y="1310"/>
                    </a:cubicBezTo>
                    <a:cubicBezTo>
                      <a:pt x="343" y="1276"/>
                      <a:pt x="268" y="1226"/>
                      <a:pt x="204" y="1163"/>
                    </a:cubicBezTo>
                    <a:cubicBezTo>
                      <a:pt x="137" y="1098"/>
                      <a:pt x="86" y="1025"/>
                      <a:pt x="52" y="943"/>
                    </a:cubicBezTo>
                    <a:cubicBezTo>
                      <a:pt x="17" y="861"/>
                      <a:pt x="0" y="773"/>
                      <a:pt x="0" y="681"/>
                    </a:cubicBezTo>
                    <a:cubicBezTo>
                      <a:pt x="0" y="588"/>
                      <a:pt x="17" y="501"/>
                      <a:pt x="52" y="419"/>
                    </a:cubicBezTo>
                    <a:cubicBezTo>
                      <a:pt x="86" y="337"/>
                      <a:pt x="137" y="264"/>
                      <a:pt x="204" y="200"/>
                    </a:cubicBezTo>
                    <a:cubicBezTo>
                      <a:pt x="268" y="136"/>
                      <a:pt x="343" y="87"/>
                      <a:pt x="427" y="52"/>
                    </a:cubicBezTo>
                    <a:cubicBezTo>
                      <a:pt x="512" y="18"/>
                      <a:pt x="601" y="0"/>
                      <a:pt x="694" y="0"/>
                    </a:cubicBezTo>
                    <a:cubicBezTo>
                      <a:pt x="786" y="0"/>
                      <a:pt x="875" y="18"/>
                      <a:pt x="960" y="52"/>
                    </a:cubicBezTo>
                    <a:cubicBezTo>
                      <a:pt x="1045" y="87"/>
                      <a:pt x="1121" y="136"/>
                      <a:pt x="1186" y="200"/>
                    </a:cubicBezTo>
                    <a:cubicBezTo>
                      <a:pt x="1251" y="264"/>
                      <a:pt x="1300" y="337"/>
                      <a:pt x="1335" y="419"/>
                    </a:cubicBezTo>
                    <a:cubicBezTo>
                      <a:pt x="1369" y="501"/>
                      <a:pt x="1387" y="588"/>
                      <a:pt x="1387" y="681"/>
                    </a:cubicBezTo>
                    <a:close/>
                    <a:moveTo>
                      <a:pt x="694" y="1062"/>
                    </a:moveTo>
                    <a:cubicBezTo>
                      <a:pt x="792" y="1062"/>
                      <a:pt x="873" y="1026"/>
                      <a:pt x="937" y="954"/>
                    </a:cubicBezTo>
                    <a:cubicBezTo>
                      <a:pt x="1001" y="882"/>
                      <a:pt x="1033" y="791"/>
                      <a:pt x="1033" y="681"/>
                    </a:cubicBezTo>
                    <a:cubicBezTo>
                      <a:pt x="1033" y="572"/>
                      <a:pt x="1001" y="482"/>
                      <a:pt x="936" y="409"/>
                    </a:cubicBezTo>
                    <a:cubicBezTo>
                      <a:pt x="871" y="336"/>
                      <a:pt x="790" y="300"/>
                      <a:pt x="694" y="300"/>
                    </a:cubicBezTo>
                    <a:cubicBezTo>
                      <a:pt x="596" y="300"/>
                      <a:pt x="515" y="336"/>
                      <a:pt x="450" y="409"/>
                    </a:cubicBezTo>
                    <a:cubicBezTo>
                      <a:pt x="386" y="481"/>
                      <a:pt x="354" y="572"/>
                      <a:pt x="354" y="681"/>
                    </a:cubicBezTo>
                    <a:cubicBezTo>
                      <a:pt x="354" y="792"/>
                      <a:pt x="386" y="884"/>
                      <a:pt x="449" y="955"/>
                    </a:cubicBezTo>
                    <a:cubicBezTo>
                      <a:pt x="512" y="1027"/>
                      <a:pt x="594" y="1062"/>
                      <a:pt x="694" y="106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26"/>
              <p:cNvSpPr>
                <a:spLocks/>
              </p:cNvSpPr>
              <p:nvPr/>
            </p:nvSpPr>
            <p:spPr bwMode="gray">
              <a:xfrm>
                <a:off x="4279900" y="13400088"/>
                <a:ext cx="5092700" cy="4872038"/>
              </a:xfrm>
              <a:custGeom>
                <a:avLst/>
                <a:gdLst>
                  <a:gd name="T0" fmla="*/ 2320 w 3208"/>
                  <a:gd name="T1" fmla="*/ 0 h 3069"/>
                  <a:gd name="T2" fmla="*/ 3208 w 3208"/>
                  <a:gd name="T3" fmla="*/ 0 h 3069"/>
                  <a:gd name="T4" fmla="*/ 1923 w 3208"/>
                  <a:gd name="T5" fmla="*/ 3069 h 3069"/>
                  <a:gd name="T6" fmla="*/ 1285 w 3208"/>
                  <a:gd name="T7" fmla="*/ 3069 h 3069"/>
                  <a:gd name="T8" fmla="*/ 0 w 3208"/>
                  <a:gd name="T9" fmla="*/ 0 h 3069"/>
                  <a:gd name="T10" fmla="*/ 888 w 3208"/>
                  <a:gd name="T11" fmla="*/ 0 h 3069"/>
                  <a:gd name="T12" fmla="*/ 1604 w 3208"/>
                  <a:gd name="T13" fmla="*/ 2126 h 3069"/>
                  <a:gd name="T14" fmla="*/ 2320 w 3208"/>
                  <a:gd name="T15" fmla="*/ 0 h 3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08" h="3069">
                    <a:moveTo>
                      <a:pt x="2320" y="0"/>
                    </a:moveTo>
                    <a:lnTo>
                      <a:pt x="3208" y="0"/>
                    </a:lnTo>
                    <a:lnTo>
                      <a:pt x="1923" y="3069"/>
                    </a:lnTo>
                    <a:lnTo>
                      <a:pt x="1285" y="3069"/>
                    </a:lnTo>
                    <a:lnTo>
                      <a:pt x="0" y="0"/>
                    </a:lnTo>
                    <a:lnTo>
                      <a:pt x="888" y="0"/>
                    </a:lnTo>
                    <a:lnTo>
                      <a:pt x="1604" y="2126"/>
                    </a:lnTo>
                    <a:lnTo>
                      <a:pt x="232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27"/>
              <p:cNvSpPr>
                <a:spLocks/>
              </p:cNvSpPr>
              <p:nvPr/>
            </p:nvSpPr>
            <p:spPr bwMode="gray">
              <a:xfrm>
                <a:off x="4279900" y="13400088"/>
                <a:ext cx="5092700" cy="4872038"/>
              </a:xfrm>
              <a:custGeom>
                <a:avLst/>
                <a:gdLst>
                  <a:gd name="T0" fmla="*/ 2320 w 3208"/>
                  <a:gd name="T1" fmla="*/ 0 h 3069"/>
                  <a:gd name="T2" fmla="*/ 3208 w 3208"/>
                  <a:gd name="T3" fmla="*/ 0 h 3069"/>
                  <a:gd name="T4" fmla="*/ 1923 w 3208"/>
                  <a:gd name="T5" fmla="*/ 3069 h 3069"/>
                  <a:gd name="T6" fmla="*/ 1285 w 3208"/>
                  <a:gd name="T7" fmla="*/ 3069 h 3069"/>
                  <a:gd name="T8" fmla="*/ 0 w 3208"/>
                  <a:gd name="T9" fmla="*/ 0 h 3069"/>
                  <a:gd name="T10" fmla="*/ 888 w 3208"/>
                  <a:gd name="T11" fmla="*/ 0 h 3069"/>
                  <a:gd name="T12" fmla="*/ 1604 w 3208"/>
                  <a:gd name="T13" fmla="*/ 2126 h 3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08" h="3069">
                    <a:moveTo>
                      <a:pt x="2320" y="0"/>
                    </a:moveTo>
                    <a:lnTo>
                      <a:pt x="3208" y="0"/>
                    </a:lnTo>
                    <a:lnTo>
                      <a:pt x="1923" y="3069"/>
                    </a:lnTo>
                    <a:lnTo>
                      <a:pt x="1285" y="3069"/>
                    </a:lnTo>
                    <a:lnTo>
                      <a:pt x="0" y="0"/>
                    </a:lnTo>
                    <a:lnTo>
                      <a:pt x="888" y="0"/>
                    </a:lnTo>
                    <a:lnTo>
                      <a:pt x="1604" y="2126"/>
                    </a:lnTo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28"/>
              <p:cNvSpPr>
                <a:spLocks noEditPoints="1"/>
              </p:cNvSpPr>
              <p:nvPr/>
            </p:nvSpPr>
            <p:spPr bwMode="gray">
              <a:xfrm>
                <a:off x="9080500" y="13400088"/>
                <a:ext cx="5021263" cy="4872038"/>
              </a:xfrm>
              <a:custGeom>
                <a:avLst/>
                <a:gdLst>
                  <a:gd name="T0" fmla="*/ 0 w 1339"/>
                  <a:gd name="T1" fmla="*/ 1299 h 1299"/>
                  <a:gd name="T2" fmla="*/ 448 w 1339"/>
                  <a:gd name="T3" fmla="*/ 0 h 1299"/>
                  <a:gd name="T4" fmla="*/ 891 w 1339"/>
                  <a:gd name="T5" fmla="*/ 0 h 1299"/>
                  <a:gd name="T6" fmla="*/ 1339 w 1339"/>
                  <a:gd name="T7" fmla="*/ 1299 h 1299"/>
                  <a:gd name="T8" fmla="*/ 987 w 1339"/>
                  <a:gd name="T9" fmla="*/ 1299 h 1299"/>
                  <a:gd name="T10" fmla="*/ 922 w 1339"/>
                  <a:gd name="T11" fmla="*/ 1066 h 1299"/>
                  <a:gd name="T12" fmla="*/ 419 w 1339"/>
                  <a:gd name="T13" fmla="*/ 1066 h 1299"/>
                  <a:gd name="T14" fmla="*/ 352 w 1339"/>
                  <a:gd name="T15" fmla="*/ 1299 h 1299"/>
                  <a:gd name="T16" fmla="*/ 0 w 1339"/>
                  <a:gd name="T17" fmla="*/ 1299 h 1299"/>
                  <a:gd name="T18" fmla="*/ 495 w 1339"/>
                  <a:gd name="T19" fmla="*/ 814 h 1299"/>
                  <a:gd name="T20" fmla="*/ 847 w 1339"/>
                  <a:gd name="T21" fmla="*/ 814 h 1299"/>
                  <a:gd name="T22" fmla="*/ 715 w 1339"/>
                  <a:gd name="T23" fmla="*/ 385 h 1299"/>
                  <a:gd name="T24" fmla="*/ 698 w 1339"/>
                  <a:gd name="T25" fmla="*/ 322 h 1299"/>
                  <a:gd name="T26" fmla="*/ 671 w 1339"/>
                  <a:gd name="T27" fmla="*/ 211 h 1299"/>
                  <a:gd name="T28" fmla="*/ 648 w 1339"/>
                  <a:gd name="T29" fmla="*/ 302 h 1299"/>
                  <a:gd name="T30" fmla="*/ 626 w 1339"/>
                  <a:gd name="T31" fmla="*/ 385 h 1299"/>
                  <a:gd name="T32" fmla="*/ 495 w 1339"/>
                  <a:gd name="T33" fmla="*/ 81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39" h="1299">
                    <a:moveTo>
                      <a:pt x="0" y="1299"/>
                    </a:moveTo>
                    <a:cubicBezTo>
                      <a:pt x="448" y="0"/>
                      <a:pt x="448" y="0"/>
                      <a:pt x="448" y="0"/>
                    </a:cubicBezTo>
                    <a:cubicBezTo>
                      <a:pt x="891" y="0"/>
                      <a:pt x="891" y="0"/>
                      <a:pt x="891" y="0"/>
                    </a:cubicBezTo>
                    <a:cubicBezTo>
                      <a:pt x="1339" y="1299"/>
                      <a:pt x="1339" y="1299"/>
                      <a:pt x="1339" y="1299"/>
                    </a:cubicBezTo>
                    <a:cubicBezTo>
                      <a:pt x="987" y="1299"/>
                      <a:pt x="987" y="1299"/>
                      <a:pt x="987" y="1299"/>
                    </a:cubicBezTo>
                    <a:cubicBezTo>
                      <a:pt x="922" y="1066"/>
                      <a:pt x="922" y="1066"/>
                      <a:pt x="922" y="1066"/>
                    </a:cubicBezTo>
                    <a:cubicBezTo>
                      <a:pt x="419" y="1066"/>
                      <a:pt x="419" y="1066"/>
                      <a:pt x="419" y="1066"/>
                    </a:cubicBezTo>
                    <a:cubicBezTo>
                      <a:pt x="352" y="1299"/>
                      <a:pt x="352" y="1299"/>
                      <a:pt x="352" y="1299"/>
                    </a:cubicBezTo>
                    <a:lnTo>
                      <a:pt x="0" y="1299"/>
                    </a:lnTo>
                    <a:close/>
                    <a:moveTo>
                      <a:pt x="495" y="814"/>
                    </a:moveTo>
                    <a:cubicBezTo>
                      <a:pt x="847" y="814"/>
                      <a:pt x="847" y="814"/>
                      <a:pt x="847" y="814"/>
                    </a:cubicBezTo>
                    <a:cubicBezTo>
                      <a:pt x="715" y="385"/>
                      <a:pt x="715" y="385"/>
                      <a:pt x="715" y="385"/>
                    </a:cubicBezTo>
                    <a:cubicBezTo>
                      <a:pt x="711" y="372"/>
                      <a:pt x="705" y="351"/>
                      <a:pt x="698" y="322"/>
                    </a:cubicBezTo>
                    <a:cubicBezTo>
                      <a:pt x="691" y="293"/>
                      <a:pt x="682" y="256"/>
                      <a:pt x="671" y="211"/>
                    </a:cubicBezTo>
                    <a:cubicBezTo>
                      <a:pt x="663" y="243"/>
                      <a:pt x="656" y="273"/>
                      <a:pt x="648" y="302"/>
                    </a:cubicBezTo>
                    <a:cubicBezTo>
                      <a:pt x="641" y="331"/>
                      <a:pt x="633" y="359"/>
                      <a:pt x="626" y="385"/>
                    </a:cubicBezTo>
                    <a:lnTo>
                      <a:pt x="495" y="814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29"/>
              <p:cNvSpPr>
                <a:spLocks/>
              </p:cNvSpPr>
              <p:nvPr/>
            </p:nvSpPr>
            <p:spPr bwMode="gray">
              <a:xfrm>
                <a:off x="13906500" y="13400088"/>
                <a:ext cx="3506788" cy="4872038"/>
              </a:xfrm>
              <a:custGeom>
                <a:avLst/>
                <a:gdLst>
                  <a:gd name="T0" fmla="*/ 687 w 2209"/>
                  <a:gd name="T1" fmla="*/ 3069 h 3069"/>
                  <a:gd name="T2" fmla="*/ 687 w 2209"/>
                  <a:gd name="T3" fmla="*/ 725 h 3069"/>
                  <a:gd name="T4" fmla="*/ 0 w 2209"/>
                  <a:gd name="T5" fmla="*/ 725 h 3069"/>
                  <a:gd name="T6" fmla="*/ 0 w 2209"/>
                  <a:gd name="T7" fmla="*/ 0 h 3069"/>
                  <a:gd name="T8" fmla="*/ 2209 w 2209"/>
                  <a:gd name="T9" fmla="*/ 0 h 3069"/>
                  <a:gd name="T10" fmla="*/ 2209 w 2209"/>
                  <a:gd name="T11" fmla="*/ 725 h 3069"/>
                  <a:gd name="T12" fmla="*/ 1521 w 2209"/>
                  <a:gd name="T13" fmla="*/ 725 h 3069"/>
                  <a:gd name="T14" fmla="*/ 1521 w 2209"/>
                  <a:gd name="T15" fmla="*/ 3069 h 3069"/>
                  <a:gd name="T16" fmla="*/ 687 w 2209"/>
                  <a:gd name="T17" fmla="*/ 3069 h 3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9" h="3069">
                    <a:moveTo>
                      <a:pt x="687" y="3069"/>
                    </a:moveTo>
                    <a:lnTo>
                      <a:pt x="687" y="725"/>
                    </a:lnTo>
                    <a:lnTo>
                      <a:pt x="0" y="725"/>
                    </a:lnTo>
                    <a:lnTo>
                      <a:pt x="0" y="0"/>
                    </a:lnTo>
                    <a:lnTo>
                      <a:pt x="2209" y="0"/>
                    </a:lnTo>
                    <a:lnTo>
                      <a:pt x="2209" y="725"/>
                    </a:lnTo>
                    <a:lnTo>
                      <a:pt x="1521" y="725"/>
                    </a:lnTo>
                    <a:lnTo>
                      <a:pt x="1521" y="3069"/>
                    </a:lnTo>
                    <a:lnTo>
                      <a:pt x="687" y="3069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30"/>
              <p:cNvSpPr>
                <a:spLocks/>
              </p:cNvSpPr>
              <p:nvPr/>
            </p:nvSpPr>
            <p:spPr bwMode="gray">
              <a:xfrm>
                <a:off x="18080038" y="13400088"/>
                <a:ext cx="2981325" cy="4872038"/>
              </a:xfrm>
              <a:custGeom>
                <a:avLst/>
                <a:gdLst>
                  <a:gd name="T0" fmla="*/ 0 w 1878"/>
                  <a:gd name="T1" fmla="*/ 3069 h 3069"/>
                  <a:gd name="T2" fmla="*/ 0 w 1878"/>
                  <a:gd name="T3" fmla="*/ 0 h 3069"/>
                  <a:gd name="T4" fmla="*/ 1878 w 1878"/>
                  <a:gd name="T5" fmla="*/ 0 h 3069"/>
                  <a:gd name="T6" fmla="*/ 1878 w 1878"/>
                  <a:gd name="T7" fmla="*/ 673 h 3069"/>
                  <a:gd name="T8" fmla="*/ 815 w 1878"/>
                  <a:gd name="T9" fmla="*/ 673 h 3069"/>
                  <a:gd name="T10" fmla="*/ 815 w 1878"/>
                  <a:gd name="T11" fmla="*/ 1205 h 3069"/>
                  <a:gd name="T12" fmla="*/ 1817 w 1878"/>
                  <a:gd name="T13" fmla="*/ 1205 h 3069"/>
                  <a:gd name="T14" fmla="*/ 1817 w 1878"/>
                  <a:gd name="T15" fmla="*/ 1864 h 3069"/>
                  <a:gd name="T16" fmla="*/ 815 w 1878"/>
                  <a:gd name="T17" fmla="*/ 1864 h 3069"/>
                  <a:gd name="T18" fmla="*/ 815 w 1878"/>
                  <a:gd name="T19" fmla="*/ 2381 h 3069"/>
                  <a:gd name="T20" fmla="*/ 1878 w 1878"/>
                  <a:gd name="T21" fmla="*/ 2381 h 3069"/>
                  <a:gd name="T22" fmla="*/ 1878 w 1878"/>
                  <a:gd name="T23" fmla="*/ 3069 h 3069"/>
                  <a:gd name="T24" fmla="*/ 0 w 1878"/>
                  <a:gd name="T25" fmla="*/ 3069 h 30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78" h="3069">
                    <a:moveTo>
                      <a:pt x="0" y="3069"/>
                    </a:moveTo>
                    <a:lnTo>
                      <a:pt x="0" y="0"/>
                    </a:lnTo>
                    <a:lnTo>
                      <a:pt x="1878" y="0"/>
                    </a:lnTo>
                    <a:lnTo>
                      <a:pt x="1878" y="673"/>
                    </a:lnTo>
                    <a:lnTo>
                      <a:pt x="815" y="673"/>
                    </a:lnTo>
                    <a:lnTo>
                      <a:pt x="815" y="1205"/>
                    </a:lnTo>
                    <a:lnTo>
                      <a:pt x="1817" y="1205"/>
                    </a:lnTo>
                    <a:lnTo>
                      <a:pt x="1817" y="1864"/>
                    </a:lnTo>
                    <a:lnTo>
                      <a:pt x="815" y="1864"/>
                    </a:lnTo>
                    <a:lnTo>
                      <a:pt x="815" y="2381"/>
                    </a:lnTo>
                    <a:lnTo>
                      <a:pt x="1878" y="2381"/>
                    </a:lnTo>
                    <a:lnTo>
                      <a:pt x="1878" y="3069"/>
                    </a:lnTo>
                    <a:lnTo>
                      <a:pt x="0" y="3069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Line 31"/>
              <p:cNvSpPr>
                <a:spLocks noChangeShapeType="1"/>
              </p:cNvSpPr>
              <p:nvPr/>
            </p:nvSpPr>
            <p:spPr bwMode="gray">
              <a:xfrm>
                <a:off x="5686425" y="13400088"/>
                <a:ext cx="0" cy="0"/>
              </a:xfrm>
              <a:prstGeom prst="line">
                <a:avLst/>
              </a:prstGeom>
              <a:grpFill/>
              <a:ln w="0" cap="flat">
                <a:solidFill>
                  <a:srgbClr val="007F7A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1" name="Gruppieren 10"/>
            <p:cNvGrpSpPr/>
            <p:nvPr/>
          </p:nvGrpSpPr>
          <p:grpSpPr bwMode="gray">
            <a:xfrm>
              <a:off x="6834717" y="2424641"/>
              <a:ext cx="249766" cy="1415341"/>
              <a:chOff x="647700" y="1219200"/>
              <a:chExt cx="390525" cy="2212976"/>
            </a:xfrm>
            <a:grpFill/>
          </p:grpSpPr>
          <p:sp>
            <p:nvSpPr>
              <p:cNvPr id="12" name="Freeform 21"/>
              <p:cNvSpPr>
                <a:spLocks/>
              </p:cNvSpPr>
              <p:nvPr/>
            </p:nvSpPr>
            <p:spPr bwMode="gray">
              <a:xfrm>
                <a:off x="647700" y="1219200"/>
                <a:ext cx="390525" cy="1679575"/>
              </a:xfrm>
              <a:custGeom>
                <a:avLst/>
                <a:gdLst>
                  <a:gd name="T0" fmla="*/ 0 w 246"/>
                  <a:gd name="T1" fmla="*/ 19 h 1058"/>
                  <a:gd name="T2" fmla="*/ 246 w 246"/>
                  <a:gd name="T3" fmla="*/ 0 h 1058"/>
                  <a:gd name="T4" fmla="*/ 212 w 246"/>
                  <a:gd name="T5" fmla="*/ 1058 h 1058"/>
                  <a:gd name="T6" fmla="*/ 38 w 246"/>
                  <a:gd name="T7" fmla="*/ 1058 h 1058"/>
                  <a:gd name="T8" fmla="*/ 0 w 246"/>
                  <a:gd name="T9" fmla="*/ 19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6" h="1058">
                    <a:moveTo>
                      <a:pt x="0" y="19"/>
                    </a:moveTo>
                    <a:lnTo>
                      <a:pt x="246" y="0"/>
                    </a:lnTo>
                    <a:lnTo>
                      <a:pt x="212" y="1058"/>
                    </a:lnTo>
                    <a:lnTo>
                      <a:pt x="38" y="1058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" name="Oval 22"/>
              <p:cNvSpPr>
                <a:spLocks noChangeArrowheads="1"/>
              </p:cNvSpPr>
              <p:nvPr/>
            </p:nvSpPr>
            <p:spPr bwMode="gray">
              <a:xfrm>
                <a:off x="647700" y="3052763"/>
                <a:ext cx="377825" cy="37941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sp>
        <p:nvSpPr>
          <p:cNvPr id="26" name="Fußzeilenplatzhalter 25"/>
          <p:cNvSpPr>
            <a:spLocks noGrp="1"/>
          </p:cNvSpPr>
          <p:nvPr>
            <p:ph type="ftr" sz="quarter" idx="10"/>
          </p:nvPr>
        </p:nvSpPr>
        <p:spPr>
          <a:xfrm>
            <a:off x="2339974" y="5329678"/>
            <a:ext cx="5760417" cy="194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algn="r"/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11"/>
          </p:nvPr>
        </p:nvSpPr>
        <p:spPr>
          <a:xfrm>
            <a:off x="431798" y="5329678"/>
            <a:ext cx="1908000" cy="194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de-DE" smtClean="0"/>
              <a:t>S. </a:t>
            </a:r>
            <a:fld id="{B1CECB9D-DB36-4911-8D16-802F277BF7AF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8" name="Rechteck 27"/>
          <p:cNvSpPr/>
          <p:nvPr userDrawn="1"/>
        </p:nvSpPr>
        <p:spPr bwMode="gray">
          <a:xfrm>
            <a:off x="8161530" y="4948238"/>
            <a:ext cx="658941" cy="1952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001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800" y="447675"/>
            <a:ext cx="6156325" cy="827486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gray">
          <a:xfrm>
            <a:off x="431798" y="1278711"/>
            <a:ext cx="6156325" cy="3528000"/>
          </a:xfrm>
        </p:spPr>
        <p:txBody>
          <a:bodyPr>
            <a:normAutofit/>
          </a:bodyPr>
          <a:lstStyle>
            <a:lvl1pPr marL="266700" indent="-266700">
              <a:buClr>
                <a:schemeClr val="tx1"/>
              </a:buClr>
              <a:buFont typeface="+mj-lt"/>
              <a:buAutoNum type="arabicPeriod"/>
              <a:tabLst/>
              <a:defRPr sz="1400" b="0" i="0" cap="none" baseline="0"/>
            </a:lvl1pPr>
            <a:lvl2pPr marL="266700" indent="-266700">
              <a:buClr>
                <a:schemeClr val="tx1"/>
              </a:buClr>
              <a:buFont typeface="+mj-lt"/>
              <a:buAutoNum type="arabicPeriod"/>
              <a:tabLst/>
              <a:defRPr sz="1400" b="0" i="0" cap="none" baseline="0"/>
            </a:lvl2pPr>
            <a:lvl3pPr marL="266700" indent="-266700">
              <a:buClr>
                <a:schemeClr val="tx1"/>
              </a:buClr>
              <a:buFont typeface="+mj-lt"/>
              <a:buAutoNum type="arabicPeriod"/>
              <a:tabLst/>
              <a:defRPr sz="1400" b="0" i="0" cap="none" baseline="0"/>
            </a:lvl3pPr>
            <a:lvl4pPr marL="266700" indent="-266700">
              <a:buClr>
                <a:schemeClr val="tx1"/>
              </a:buClr>
              <a:buFont typeface="+mj-lt"/>
              <a:buAutoNum type="arabicPeriod"/>
              <a:tabLst/>
              <a:defRPr sz="1400" b="0" i="0" cap="none" baseline="0"/>
            </a:lvl4pPr>
            <a:lvl5pPr marL="266700" indent="-266700">
              <a:buClr>
                <a:schemeClr val="tx1"/>
              </a:buClr>
              <a:buFont typeface="+mj-lt"/>
              <a:buAutoNum type="arabicPeriod"/>
              <a:tabLst/>
              <a:defRPr sz="1400" b="0" i="0" cap="none" baseline="0"/>
            </a:lvl5pPr>
            <a:lvl6pPr marL="266700" indent="-266700">
              <a:buClr>
                <a:schemeClr val="tx1"/>
              </a:buClr>
              <a:buFont typeface="+mj-lt"/>
              <a:buAutoNum type="arabicPeriod"/>
              <a:tabLst/>
              <a:defRPr sz="1400" b="0" i="0" cap="all" baseline="0"/>
            </a:lvl6pPr>
            <a:lvl7pPr marL="266700" indent="-266700">
              <a:buClr>
                <a:schemeClr val="tx1"/>
              </a:buClr>
              <a:buFont typeface="+mj-lt"/>
              <a:buAutoNum type="arabicPeriod"/>
              <a:tabLst/>
              <a:defRPr sz="1400" b="0" i="0" cap="all" baseline="0"/>
            </a:lvl7pPr>
            <a:lvl8pPr marL="266700" indent="-266700">
              <a:buClr>
                <a:schemeClr val="tx1"/>
              </a:buClr>
              <a:buFont typeface="+mj-lt"/>
              <a:buAutoNum type="arabicPeriod"/>
              <a:tabLst/>
              <a:defRPr sz="1400" b="0" i="0" cap="all" baseline="0"/>
            </a:lvl8pPr>
            <a:lvl9pPr marL="266700" indent="-266700">
              <a:buClr>
                <a:schemeClr val="tx1"/>
              </a:buClr>
              <a:buFont typeface="+mj-lt"/>
              <a:buAutoNum type="arabicPeriod"/>
              <a:tabLst/>
              <a:defRPr sz="1400" b="0" i="0" cap="all" baseline="0"/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2339974" y="4949100"/>
            <a:ext cx="5760417" cy="19440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algn="l">
              <a:defRPr sz="600">
                <a:solidFill>
                  <a:schemeClr val="tx1"/>
                </a:solidFill>
              </a:defRPr>
            </a:lvl1pPr>
          </a:lstStyle>
          <a:p>
            <a:pPr algn="r"/>
            <a:r>
              <a:rPr lang="de-DE" smtClean="0"/>
              <a:t>fundamentals  |  dated March 2017  |</a:t>
            </a:r>
            <a:endParaRPr lang="de-DE" dirty="0"/>
          </a:p>
        </p:txBody>
      </p:sp>
      <p:cxnSp>
        <p:nvCxnSpPr>
          <p:cNvPr id="6" name="Gerade Verbindung 5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18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6156000" cy="828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431799" y="1278712"/>
            <a:ext cx="6156000" cy="3526991"/>
          </a:xfrm>
        </p:spPr>
        <p:txBody>
          <a:bodyPr/>
          <a:lstStyle>
            <a:lvl1pPr>
              <a:defRPr/>
            </a:lvl1pPr>
            <a:lvl3pPr marL="180000" indent="-180000">
              <a:buFont typeface="Arial" panose="020B0604020202020204" pitchFamily="34" charset="0"/>
              <a:buChar char="•"/>
              <a:defRPr/>
            </a:lvl3pPr>
            <a:lvl4pPr marL="358775" indent="-180000">
              <a:buFont typeface="Arial" panose="020B0604020202020204" pitchFamily="34" charset="0"/>
              <a:buChar char="‒"/>
              <a:defRPr/>
            </a:lvl4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cxnSp>
        <p:nvCxnSpPr>
          <p:cNvPr id="9" name="Gerade Verbindung 8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1" name="Textplatzhalter 13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31799" y="776919"/>
            <a:ext cx="6156000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6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431798" y="1278712"/>
            <a:ext cx="40320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4"/>
          </p:nvPr>
        </p:nvSpPr>
        <p:spPr bwMode="gray">
          <a:xfrm>
            <a:off x="4679799" y="1278712"/>
            <a:ext cx="40320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cxnSp>
        <p:nvCxnSpPr>
          <p:cNvPr id="9" name="Gerade Verbindung 8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ußzeilenplatzhalter 2"/>
          <p:cNvSpPr>
            <a:spLocks noGrp="1"/>
          </p:cNvSpPr>
          <p:nvPr>
            <p:ph type="ftr" sz="quarter" idx="18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13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8280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431799" y="1278712"/>
            <a:ext cx="26172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4"/>
          </p:nvPr>
        </p:nvSpPr>
        <p:spPr bwMode="gray">
          <a:xfrm>
            <a:off x="3263199" y="1278712"/>
            <a:ext cx="26172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5"/>
          </p:nvPr>
        </p:nvSpPr>
        <p:spPr bwMode="gray">
          <a:xfrm>
            <a:off x="6094599" y="1278712"/>
            <a:ext cx="26172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cxnSp>
        <p:nvCxnSpPr>
          <p:cNvPr id="10" name="Gerade Verbindung 9"/>
          <p:cNvCxnSpPr/>
          <p:nvPr userDrawn="1"/>
        </p:nvCxnSpPr>
        <p:spPr bwMode="gray">
          <a:xfrm>
            <a:off x="431798" y="4941888"/>
            <a:ext cx="828040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ußzeilenplatzhalter 2"/>
          <p:cNvSpPr>
            <a:spLocks noGrp="1"/>
          </p:cNvSpPr>
          <p:nvPr>
            <p:ph type="ftr" sz="quarter" idx="19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82804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260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6156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 Text Arial 18 Pt, bold, 1 line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431798" y="1278712"/>
            <a:ext cx="61560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804000" y="0"/>
            <a:ext cx="2340000" cy="4950000"/>
          </a:xfrm>
          <a:solidFill>
            <a:schemeClr val="tx2"/>
          </a:solidFill>
        </p:spPr>
        <p:txBody>
          <a:bodyPr anchor="ctr"/>
          <a:lstStyle>
            <a:lvl1pPr algn="ctr">
              <a:defRPr i="0" baseline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cxnSp>
        <p:nvCxnSpPr>
          <p:cNvPr id="9" name="Gerade Verbindung 8"/>
          <p:cNvCxnSpPr/>
          <p:nvPr userDrawn="1"/>
        </p:nvCxnSpPr>
        <p:spPr bwMode="gray">
          <a:xfrm>
            <a:off x="431798" y="4941888"/>
            <a:ext cx="6156000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9" y="776919"/>
            <a:ext cx="6156000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29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4032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 Text Arial 18 Pt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431798" y="1278712"/>
            <a:ext cx="40320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679950" y="0"/>
            <a:ext cx="4464050" cy="4950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cxnSp>
        <p:nvCxnSpPr>
          <p:cNvPr id="12" name="Gerade Verbindung 11"/>
          <p:cNvCxnSpPr/>
          <p:nvPr userDrawn="1"/>
        </p:nvCxnSpPr>
        <p:spPr bwMode="gray">
          <a:xfrm>
            <a:off x="431798" y="4941888"/>
            <a:ext cx="4032000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4032001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407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31799" y="448784"/>
            <a:ext cx="1908000" cy="828000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 bwMode="gray">
          <a:xfrm>
            <a:off x="431799" y="1278712"/>
            <a:ext cx="1908000" cy="352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 marL="180000" indent="-18000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358775" indent="-180000">
              <a:buFont typeface="Arial" panose="020B0604020202020204" pitchFamily="34" charset="0"/>
              <a:buChar char="‒"/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 smtClean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556000" y="0"/>
            <a:ext cx="6588000" cy="4950000"/>
          </a:xfrm>
          <a:solidFill>
            <a:schemeClr val="tx2"/>
          </a:solidFill>
        </p:spPr>
        <p:txBody>
          <a:bodyPr anchor="ctr"/>
          <a:lstStyle>
            <a:lvl1pPr algn="ctr">
              <a:defRPr i="0">
                <a:solidFill>
                  <a:schemeClr val="bg2"/>
                </a:solidFill>
              </a:defRPr>
            </a:lvl1pPr>
          </a:lstStyle>
          <a:p>
            <a:r>
              <a:rPr lang="de-DE" dirty="0" smtClean="0"/>
              <a:t>Bild durch Klicken hinzufügen</a:t>
            </a:r>
            <a:br>
              <a:rPr lang="de-DE" dirty="0" smtClean="0"/>
            </a:br>
            <a:r>
              <a:rPr lang="de-DE" dirty="0" smtClean="0"/>
              <a:t>oder Freisteller platzieren.</a:t>
            </a:r>
            <a:endParaRPr lang="de-DE" dirty="0"/>
          </a:p>
        </p:txBody>
      </p:sp>
      <p:cxnSp>
        <p:nvCxnSpPr>
          <p:cNvPr id="12" name="Gerade Verbindung 11"/>
          <p:cNvCxnSpPr/>
          <p:nvPr userDrawn="1"/>
        </p:nvCxnSpPr>
        <p:spPr bwMode="gray">
          <a:xfrm>
            <a:off x="431798" y="4941888"/>
            <a:ext cx="1908177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ußzeilenplatzhalter 3"/>
          <p:cNvSpPr>
            <a:spLocks noGrp="1"/>
          </p:cNvSpPr>
          <p:nvPr>
            <p:ph type="ftr" sz="quarter" idx="18"/>
          </p:nvPr>
        </p:nvSpPr>
        <p:spPr>
          <a:xfrm>
            <a:off x="2339974" y="4949100"/>
            <a:ext cx="5760417" cy="1944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fundamentals  |  dated March 2017  |</a:t>
            </a:r>
            <a:endParaRPr lang="de-DE" dirty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431798" y="776919"/>
            <a:ext cx="1908177" cy="282663"/>
          </a:xfrm>
        </p:spPr>
        <p:txBody>
          <a:bodyPr wrap="square"/>
          <a:lstStyle>
            <a:lvl1pPr marL="0" indent="0">
              <a:buFont typeface="Arial" panose="020B0604020202020204" pitchFamily="34" charset="0"/>
              <a:buNone/>
              <a:defRPr sz="1400" b="0" cap="none" baseline="0">
                <a:solidFill>
                  <a:schemeClr val="tx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2pPr>
            <a:lvl3pPr marL="0" indent="0">
              <a:buNone/>
              <a:defRPr sz="1600" b="0" cap="all" baseline="0">
                <a:solidFill>
                  <a:schemeClr val="tx1"/>
                </a:solidFill>
              </a:defRPr>
            </a:lvl3pPr>
            <a:lvl4pPr marL="0" indent="0">
              <a:buNone/>
              <a:defRPr sz="1600" b="0" cap="all" baseline="0">
                <a:solidFill>
                  <a:schemeClr val="tx1"/>
                </a:solidFill>
              </a:defRPr>
            </a:lvl4pPr>
            <a:lvl5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5pPr>
            <a:lvl6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6pPr>
            <a:lvl7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7pPr>
            <a:lvl8pPr marL="0" indent="0">
              <a:buFont typeface="Arial" panose="020B0604020202020204" pitchFamily="34" charset="0"/>
              <a:buNone/>
              <a:defRPr sz="1600" b="0" cap="all" baseline="0">
                <a:solidFill>
                  <a:schemeClr val="tx1"/>
                </a:solidFill>
              </a:defRPr>
            </a:lvl8pPr>
            <a:lvl9pPr marL="0" indent="0">
              <a:buFont typeface="Arial" panose="020B0604020202020204" pitchFamily="34" charset="0"/>
              <a:buNone/>
              <a:defRPr sz="1600" b="0" i="0" cap="all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dirty="0" smtClean="0"/>
              <a:t>Subheadline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220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431799" y="448784"/>
            <a:ext cx="8280000" cy="828000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dirty="0" smtClean="0"/>
              <a:t>Headline Text Arial 18 </a:t>
            </a:r>
            <a:r>
              <a:rPr lang="en-US" dirty="0" err="1" smtClean="0"/>
              <a:t>Pt</a:t>
            </a:r>
            <a:r>
              <a:rPr lang="en-US" dirty="0" smtClean="0"/>
              <a:t>, Bold, 1 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464755" y="1278712"/>
            <a:ext cx="8280401" cy="35280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Sechste Ebene</a:t>
            </a:r>
          </a:p>
          <a:p>
            <a:pPr lvl="6"/>
            <a:r>
              <a:rPr lang="de-DE" dirty="0" smtClean="0"/>
              <a:t>Siebte Ebene</a:t>
            </a:r>
          </a:p>
          <a:p>
            <a:pPr lvl="7"/>
            <a:r>
              <a:rPr lang="de-DE" dirty="0" smtClean="0"/>
              <a:t>Achte Ebene</a:t>
            </a:r>
          </a:p>
          <a:p>
            <a:pPr lvl="8"/>
            <a:r>
              <a:rPr lang="de-DE" dirty="0" smtClean="0"/>
              <a:t>Neunte Ebene</a:t>
            </a:r>
          </a:p>
        </p:txBody>
      </p:sp>
      <p:grpSp>
        <p:nvGrpSpPr>
          <p:cNvPr id="4" name="Gruppieren 3"/>
          <p:cNvGrpSpPr/>
          <p:nvPr/>
        </p:nvGrpSpPr>
        <p:grpSpPr bwMode="gray">
          <a:xfrm>
            <a:off x="-155187" y="-117565"/>
            <a:ext cx="9458102" cy="5389615"/>
            <a:chOff x="-155187" y="-117565"/>
            <a:chExt cx="9458102" cy="5389615"/>
          </a:xfrm>
        </p:grpSpPr>
        <p:sp>
          <p:nvSpPr>
            <p:cNvPr id="52" name="Gleichschenkliges Dreieck 51"/>
            <p:cNvSpPr/>
            <p:nvPr userDrawn="1"/>
          </p:nvSpPr>
          <p:spPr bwMode="gray">
            <a:xfrm rot="5400000">
              <a:off x="-173187" y="411675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Gleichschenkliges Dreieck 52"/>
            <p:cNvSpPr/>
            <p:nvPr userDrawn="1"/>
          </p:nvSpPr>
          <p:spPr bwMode="gray">
            <a:xfrm rot="5400000">
              <a:off x="-173187" y="1239161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Gleichschenkliges Dreieck 53"/>
            <p:cNvSpPr/>
            <p:nvPr userDrawn="1"/>
          </p:nvSpPr>
          <p:spPr bwMode="gray">
            <a:xfrm rot="5400000">
              <a:off x="-173187" y="2896113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Gleichschenkliges Dreieck 54"/>
            <p:cNvSpPr/>
            <p:nvPr userDrawn="1"/>
          </p:nvSpPr>
          <p:spPr bwMode="gray">
            <a:xfrm rot="5400000">
              <a:off x="-173187" y="3108863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Gleichschenkliges Dreieck 55"/>
            <p:cNvSpPr/>
            <p:nvPr userDrawn="1"/>
          </p:nvSpPr>
          <p:spPr bwMode="gray">
            <a:xfrm rot="5400000">
              <a:off x="-173187" y="4763813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Gleichschenkliges Dreieck 56"/>
            <p:cNvSpPr/>
            <p:nvPr userDrawn="1"/>
          </p:nvSpPr>
          <p:spPr bwMode="gray">
            <a:xfrm rot="5400000">
              <a:off x="-173187" y="4912238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Gleichschenkliges Dreieck 57"/>
            <p:cNvSpPr/>
            <p:nvPr userDrawn="1"/>
          </p:nvSpPr>
          <p:spPr bwMode="gray">
            <a:xfrm rot="16200000" flipH="1">
              <a:off x="9212915" y="411675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Gleichschenkliges Dreieck 58"/>
            <p:cNvSpPr/>
            <p:nvPr userDrawn="1"/>
          </p:nvSpPr>
          <p:spPr bwMode="gray">
            <a:xfrm rot="16200000" flipH="1">
              <a:off x="9212915" y="1242713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Gleichschenkliges Dreieck 59"/>
            <p:cNvSpPr/>
            <p:nvPr userDrawn="1"/>
          </p:nvSpPr>
          <p:spPr bwMode="gray">
            <a:xfrm rot="16200000" flipH="1">
              <a:off x="9212915" y="2900870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Gleichschenkliges Dreieck 60"/>
            <p:cNvSpPr/>
            <p:nvPr userDrawn="1"/>
          </p:nvSpPr>
          <p:spPr bwMode="gray">
            <a:xfrm rot="16200000" flipH="1">
              <a:off x="9212915" y="3123169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Gleichschenkliges Dreieck 90"/>
            <p:cNvSpPr/>
            <p:nvPr userDrawn="1"/>
          </p:nvSpPr>
          <p:spPr bwMode="gray">
            <a:xfrm rot="16200000" flipH="1">
              <a:off x="9212915" y="4770951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Gleichschenkliges Dreieck 91"/>
            <p:cNvSpPr/>
            <p:nvPr userDrawn="1"/>
          </p:nvSpPr>
          <p:spPr bwMode="gray">
            <a:xfrm rot="16200000" flipH="1">
              <a:off x="9212915" y="4910727"/>
              <a:ext cx="108000" cy="72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3" name="Gleichschenkliges Dreieck 92"/>
            <p:cNvSpPr/>
            <p:nvPr userDrawn="1"/>
          </p:nvSpPr>
          <p:spPr bwMode="gray">
            <a:xfrm rot="10800000">
              <a:off x="377800" y="-117565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Gleichschenkliges Dreieck 93"/>
            <p:cNvSpPr/>
            <p:nvPr userDrawn="1"/>
          </p:nvSpPr>
          <p:spPr bwMode="gray">
            <a:xfrm rot="10800000">
              <a:off x="2285975" y="-117565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Gleichschenkliges Dreieck 94"/>
            <p:cNvSpPr/>
            <p:nvPr userDrawn="1"/>
          </p:nvSpPr>
          <p:spPr bwMode="gray">
            <a:xfrm rot="10800000">
              <a:off x="2501875" y="-117565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Gleichschenkliges Dreieck 95"/>
            <p:cNvSpPr/>
            <p:nvPr userDrawn="1"/>
          </p:nvSpPr>
          <p:spPr bwMode="gray">
            <a:xfrm rot="10800000">
              <a:off x="4410050" y="-117565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" name="Gleichschenkliges Dreieck 96"/>
            <p:cNvSpPr/>
            <p:nvPr userDrawn="1"/>
          </p:nvSpPr>
          <p:spPr bwMode="gray">
            <a:xfrm rot="10800000">
              <a:off x="4625950" y="-117565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" name="Gleichschenkliges Dreieck 97"/>
            <p:cNvSpPr/>
            <p:nvPr userDrawn="1"/>
          </p:nvSpPr>
          <p:spPr bwMode="gray">
            <a:xfrm rot="10800000">
              <a:off x="6534125" y="-117565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" name="Gleichschenkliges Dreieck 98"/>
            <p:cNvSpPr/>
            <p:nvPr userDrawn="1"/>
          </p:nvSpPr>
          <p:spPr bwMode="gray">
            <a:xfrm rot="10800000">
              <a:off x="6750025" y="-117565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Gleichschenkliges Dreieck 99"/>
            <p:cNvSpPr/>
            <p:nvPr userDrawn="1"/>
          </p:nvSpPr>
          <p:spPr bwMode="gray">
            <a:xfrm rot="10800000">
              <a:off x="8658200" y="-117565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Gleichschenkliges Dreieck 100"/>
            <p:cNvSpPr/>
            <p:nvPr userDrawn="1"/>
          </p:nvSpPr>
          <p:spPr bwMode="gray">
            <a:xfrm rot="10800000" flipV="1">
              <a:off x="377800" y="5218050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2" name="Gleichschenkliges Dreieck 101"/>
            <p:cNvSpPr/>
            <p:nvPr userDrawn="1"/>
          </p:nvSpPr>
          <p:spPr bwMode="gray">
            <a:xfrm rot="10800000" flipV="1">
              <a:off x="2285975" y="5218050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Gleichschenkliges Dreieck 102"/>
            <p:cNvSpPr/>
            <p:nvPr userDrawn="1"/>
          </p:nvSpPr>
          <p:spPr bwMode="gray">
            <a:xfrm rot="10800000" flipV="1">
              <a:off x="2501875" y="5218050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Gleichschenkliges Dreieck 103"/>
            <p:cNvSpPr/>
            <p:nvPr userDrawn="1"/>
          </p:nvSpPr>
          <p:spPr bwMode="gray">
            <a:xfrm rot="10800000" flipV="1">
              <a:off x="4410050" y="5218050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Gleichschenkliges Dreieck 104"/>
            <p:cNvSpPr/>
            <p:nvPr userDrawn="1"/>
          </p:nvSpPr>
          <p:spPr bwMode="gray">
            <a:xfrm rot="10800000" flipV="1">
              <a:off x="4625950" y="5218050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6" name="Gleichschenkliges Dreieck 105"/>
            <p:cNvSpPr/>
            <p:nvPr userDrawn="1"/>
          </p:nvSpPr>
          <p:spPr bwMode="gray">
            <a:xfrm rot="10800000" flipV="1">
              <a:off x="6534125" y="5218050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Gleichschenkliges Dreieck 106"/>
            <p:cNvSpPr/>
            <p:nvPr userDrawn="1"/>
          </p:nvSpPr>
          <p:spPr bwMode="gray">
            <a:xfrm rot="10800000" flipV="1">
              <a:off x="6750025" y="5218050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8" name="Gleichschenkliges Dreieck 107"/>
            <p:cNvSpPr/>
            <p:nvPr userDrawn="1"/>
          </p:nvSpPr>
          <p:spPr bwMode="gray">
            <a:xfrm rot="10800000" flipV="1">
              <a:off x="8658200" y="5218050"/>
              <a:ext cx="108000" cy="5400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09" name="Gruppieren 108"/>
          <p:cNvGrpSpPr/>
          <p:nvPr/>
        </p:nvGrpSpPr>
        <p:grpSpPr bwMode="gray">
          <a:xfrm>
            <a:off x="8314684" y="4979194"/>
            <a:ext cx="397515" cy="143888"/>
            <a:chOff x="7165975" y="5967412"/>
            <a:chExt cx="1995488" cy="722313"/>
          </a:xfrm>
          <a:solidFill>
            <a:schemeClr val="accent1"/>
          </a:solidFill>
        </p:grpSpPr>
        <p:sp>
          <p:nvSpPr>
            <p:cNvPr id="110" name="Freeform 23"/>
            <p:cNvSpPr>
              <a:spLocks/>
            </p:cNvSpPr>
            <p:nvPr/>
          </p:nvSpPr>
          <p:spPr bwMode="gray">
            <a:xfrm>
              <a:off x="7165975" y="5967412"/>
              <a:ext cx="827088" cy="571500"/>
            </a:xfrm>
            <a:custGeom>
              <a:avLst/>
              <a:gdLst>
                <a:gd name="T0" fmla="*/ 647 w 1789"/>
                <a:gd name="T1" fmla="*/ 823 h 1237"/>
                <a:gd name="T2" fmla="*/ 595 w 1789"/>
                <a:gd name="T3" fmla="*/ 902 h 1237"/>
                <a:gd name="T4" fmla="*/ 387 w 1789"/>
                <a:gd name="T5" fmla="*/ 1223 h 1237"/>
                <a:gd name="T6" fmla="*/ 363 w 1789"/>
                <a:gd name="T7" fmla="*/ 1237 h 1237"/>
                <a:gd name="T8" fmla="*/ 18 w 1789"/>
                <a:gd name="T9" fmla="*/ 1237 h 1237"/>
                <a:gd name="T10" fmla="*/ 0 w 1789"/>
                <a:gd name="T11" fmla="*/ 1218 h 1237"/>
                <a:gd name="T12" fmla="*/ 0 w 1789"/>
                <a:gd name="T13" fmla="*/ 343 h 1237"/>
                <a:gd name="T14" fmla="*/ 19 w 1789"/>
                <a:gd name="T15" fmla="*/ 324 h 1237"/>
                <a:gd name="T16" fmla="*/ 299 w 1789"/>
                <a:gd name="T17" fmla="*/ 324 h 1237"/>
                <a:gd name="T18" fmla="*/ 319 w 1789"/>
                <a:gd name="T19" fmla="*/ 344 h 1237"/>
                <a:gd name="T20" fmla="*/ 319 w 1789"/>
                <a:gd name="T21" fmla="*/ 719 h 1237"/>
                <a:gd name="T22" fmla="*/ 321 w 1789"/>
                <a:gd name="T23" fmla="*/ 739 h 1237"/>
                <a:gd name="T24" fmla="*/ 369 w 1789"/>
                <a:gd name="T25" fmla="*/ 665 h 1237"/>
                <a:gd name="T26" fmla="*/ 582 w 1789"/>
                <a:gd name="T27" fmla="*/ 337 h 1237"/>
                <a:gd name="T28" fmla="*/ 608 w 1789"/>
                <a:gd name="T29" fmla="*/ 324 h 1237"/>
                <a:gd name="T30" fmla="*/ 950 w 1789"/>
                <a:gd name="T31" fmla="*/ 324 h 1237"/>
                <a:gd name="T32" fmla="*/ 969 w 1789"/>
                <a:gd name="T33" fmla="*/ 344 h 1237"/>
                <a:gd name="T34" fmla="*/ 969 w 1789"/>
                <a:gd name="T35" fmla="*/ 719 h 1237"/>
                <a:gd name="T36" fmla="*/ 969 w 1789"/>
                <a:gd name="T37" fmla="*/ 735 h 1237"/>
                <a:gd name="T38" fmla="*/ 977 w 1789"/>
                <a:gd name="T39" fmla="*/ 730 h 1237"/>
                <a:gd name="T40" fmla="*/ 1294 w 1789"/>
                <a:gd name="T41" fmla="*/ 242 h 1237"/>
                <a:gd name="T42" fmla="*/ 1298 w 1789"/>
                <a:gd name="T43" fmla="*/ 231 h 1237"/>
                <a:gd name="T44" fmla="*/ 1286 w 1789"/>
                <a:gd name="T45" fmla="*/ 229 h 1237"/>
                <a:gd name="T46" fmla="*/ 1175 w 1789"/>
                <a:gd name="T47" fmla="*/ 229 h 1237"/>
                <a:gd name="T48" fmla="*/ 1159 w 1789"/>
                <a:gd name="T49" fmla="*/ 226 h 1237"/>
                <a:gd name="T50" fmla="*/ 1190 w 1789"/>
                <a:gd name="T51" fmla="*/ 209 h 1237"/>
                <a:gd name="T52" fmla="*/ 1583 w 1789"/>
                <a:gd name="T53" fmla="*/ 26 h 1237"/>
                <a:gd name="T54" fmla="*/ 1629 w 1789"/>
                <a:gd name="T55" fmla="*/ 4 h 1237"/>
                <a:gd name="T56" fmla="*/ 1648 w 1789"/>
                <a:gd name="T57" fmla="*/ 9 h 1237"/>
                <a:gd name="T58" fmla="*/ 1782 w 1789"/>
                <a:gd name="T59" fmla="*/ 217 h 1237"/>
                <a:gd name="T60" fmla="*/ 1775 w 1789"/>
                <a:gd name="T61" fmla="*/ 229 h 1237"/>
                <a:gd name="T62" fmla="*/ 1700 w 1789"/>
                <a:gd name="T63" fmla="*/ 229 h 1237"/>
                <a:gd name="T64" fmla="*/ 1679 w 1789"/>
                <a:gd name="T65" fmla="*/ 240 h 1237"/>
                <a:gd name="T66" fmla="*/ 1419 w 1789"/>
                <a:gd name="T67" fmla="*/ 641 h 1237"/>
                <a:gd name="T68" fmla="*/ 1208 w 1789"/>
                <a:gd name="T69" fmla="*/ 965 h 1237"/>
                <a:gd name="T70" fmla="*/ 1043 w 1789"/>
                <a:gd name="T71" fmla="*/ 1221 h 1237"/>
                <a:gd name="T72" fmla="*/ 1013 w 1789"/>
                <a:gd name="T73" fmla="*/ 1237 h 1237"/>
                <a:gd name="T74" fmla="*/ 671 w 1789"/>
                <a:gd name="T75" fmla="*/ 1236 h 1237"/>
                <a:gd name="T76" fmla="*/ 651 w 1789"/>
                <a:gd name="T77" fmla="*/ 1215 h 1237"/>
                <a:gd name="T78" fmla="*/ 651 w 1789"/>
                <a:gd name="T79" fmla="*/ 842 h 1237"/>
                <a:gd name="T80" fmla="*/ 651 w 1789"/>
                <a:gd name="T81" fmla="*/ 824 h 1237"/>
                <a:gd name="T82" fmla="*/ 647 w 1789"/>
                <a:gd name="T83" fmla="*/ 823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89" h="1237">
                  <a:moveTo>
                    <a:pt x="647" y="823"/>
                  </a:moveTo>
                  <a:cubicBezTo>
                    <a:pt x="630" y="850"/>
                    <a:pt x="612" y="876"/>
                    <a:pt x="595" y="902"/>
                  </a:cubicBezTo>
                  <a:cubicBezTo>
                    <a:pt x="526" y="1009"/>
                    <a:pt x="456" y="1116"/>
                    <a:pt x="387" y="1223"/>
                  </a:cubicBezTo>
                  <a:cubicBezTo>
                    <a:pt x="381" y="1233"/>
                    <a:pt x="374" y="1237"/>
                    <a:pt x="363" y="1237"/>
                  </a:cubicBezTo>
                  <a:cubicBezTo>
                    <a:pt x="248" y="1236"/>
                    <a:pt x="133" y="1236"/>
                    <a:pt x="18" y="1237"/>
                  </a:cubicBezTo>
                  <a:cubicBezTo>
                    <a:pt x="4" y="1237"/>
                    <a:pt x="0" y="1232"/>
                    <a:pt x="0" y="1218"/>
                  </a:cubicBezTo>
                  <a:cubicBezTo>
                    <a:pt x="0" y="926"/>
                    <a:pt x="0" y="634"/>
                    <a:pt x="0" y="343"/>
                  </a:cubicBezTo>
                  <a:cubicBezTo>
                    <a:pt x="0" y="328"/>
                    <a:pt x="5" y="324"/>
                    <a:pt x="19" y="324"/>
                  </a:cubicBezTo>
                  <a:cubicBezTo>
                    <a:pt x="112" y="324"/>
                    <a:pt x="206" y="325"/>
                    <a:pt x="299" y="324"/>
                  </a:cubicBezTo>
                  <a:cubicBezTo>
                    <a:pt x="315" y="324"/>
                    <a:pt x="319" y="329"/>
                    <a:pt x="319" y="344"/>
                  </a:cubicBezTo>
                  <a:cubicBezTo>
                    <a:pt x="318" y="469"/>
                    <a:pt x="319" y="594"/>
                    <a:pt x="319" y="719"/>
                  </a:cubicBezTo>
                  <a:cubicBezTo>
                    <a:pt x="319" y="725"/>
                    <a:pt x="317" y="731"/>
                    <a:pt x="321" y="739"/>
                  </a:cubicBezTo>
                  <a:cubicBezTo>
                    <a:pt x="337" y="713"/>
                    <a:pt x="353" y="690"/>
                    <a:pt x="369" y="665"/>
                  </a:cubicBezTo>
                  <a:cubicBezTo>
                    <a:pt x="440" y="556"/>
                    <a:pt x="511" y="447"/>
                    <a:pt x="582" y="337"/>
                  </a:cubicBezTo>
                  <a:cubicBezTo>
                    <a:pt x="588" y="327"/>
                    <a:pt x="596" y="324"/>
                    <a:pt x="608" y="324"/>
                  </a:cubicBezTo>
                  <a:cubicBezTo>
                    <a:pt x="722" y="324"/>
                    <a:pt x="836" y="324"/>
                    <a:pt x="950" y="324"/>
                  </a:cubicBezTo>
                  <a:cubicBezTo>
                    <a:pt x="968" y="324"/>
                    <a:pt x="969" y="325"/>
                    <a:pt x="969" y="344"/>
                  </a:cubicBezTo>
                  <a:cubicBezTo>
                    <a:pt x="969" y="469"/>
                    <a:pt x="969" y="594"/>
                    <a:pt x="969" y="719"/>
                  </a:cubicBezTo>
                  <a:cubicBezTo>
                    <a:pt x="969" y="724"/>
                    <a:pt x="969" y="730"/>
                    <a:pt x="969" y="735"/>
                  </a:cubicBezTo>
                  <a:cubicBezTo>
                    <a:pt x="975" y="737"/>
                    <a:pt x="976" y="732"/>
                    <a:pt x="977" y="730"/>
                  </a:cubicBezTo>
                  <a:cubicBezTo>
                    <a:pt x="1083" y="567"/>
                    <a:pt x="1188" y="404"/>
                    <a:pt x="1294" y="242"/>
                  </a:cubicBezTo>
                  <a:cubicBezTo>
                    <a:pt x="1296" y="238"/>
                    <a:pt x="1300" y="235"/>
                    <a:pt x="1298" y="231"/>
                  </a:cubicBezTo>
                  <a:cubicBezTo>
                    <a:pt x="1295" y="227"/>
                    <a:pt x="1290" y="229"/>
                    <a:pt x="1286" y="229"/>
                  </a:cubicBezTo>
                  <a:cubicBezTo>
                    <a:pt x="1249" y="229"/>
                    <a:pt x="1212" y="229"/>
                    <a:pt x="1175" y="229"/>
                  </a:cubicBezTo>
                  <a:cubicBezTo>
                    <a:pt x="1170" y="229"/>
                    <a:pt x="1165" y="230"/>
                    <a:pt x="1159" y="226"/>
                  </a:cubicBezTo>
                  <a:cubicBezTo>
                    <a:pt x="1169" y="218"/>
                    <a:pt x="1180" y="214"/>
                    <a:pt x="1190" y="209"/>
                  </a:cubicBezTo>
                  <a:cubicBezTo>
                    <a:pt x="1321" y="148"/>
                    <a:pt x="1452" y="87"/>
                    <a:pt x="1583" y="26"/>
                  </a:cubicBezTo>
                  <a:cubicBezTo>
                    <a:pt x="1598" y="19"/>
                    <a:pt x="1614" y="12"/>
                    <a:pt x="1629" y="4"/>
                  </a:cubicBezTo>
                  <a:cubicBezTo>
                    <a:pt x="1637" y="0"/>
                    <a:pt x="1643" y="1"/>
                    <a:pt x="1648" y="9"/>
                  </a:cubicBezTo>
                  <a:cubicBezTo>
                    <a:pt x="1693" y="78"/>
                    <a:pt x="1737" y="147"/>
                    <a:pt x="1782" y="217"/>
                  </a:cubicBezTo>
                  <a:cubicBezTo>
                    <a:pt x="1789" y="226"/>
                    <a:pt x="1785" y="229"/>
                    <a:pt x="1775" y="229"/>
                  </a:cubicBezTo>
                  <a:cubicBezTo>
                    <a:pt x="1750" y="229"/>
                    <a:pt x="1725" y="229"/>
                    <a:pt x="1700" y="229"/>
                  </a:cubicBezTo>
                  <a:cubicBezTo>
                    <a:pt x="1691" y="228"/>
                    <a:pt x="1684" y="232"/>
                    <a:pt x="1679" y="240"/>
                  </a:cubicBezTo>
                  <a:cubicBezTo>
                    <a:pt x="1592" y="374"/>
                    <a:pt x="1505" y="507"/>
                    <a:pt x="1419" y="641"/>
                  </a:cubicBezTo>
                  <a:cubicBezTo>
                    <a:pt x="1348" y="749"/>
                    <a:pt x="1278" y="857"/>
                    <a:pt x="1208" y="965"/>
                  </a:cubicBezTo>
                  <a:cubicBezTo>
                    <a:pt x="1153" y="1050"/>
                    <a:pt x="1097" y="1135"/>
                    <a:pt x="1043" y="1221"/>
                  </a:cubicBezTo>
                  <a:cubicBezTo>
                    <a:pt x="1035" y="1232"/>
                    <a:pt x="1027" y="1237"/>
                    <a:pt x="1013" y="1237"/>
                  </a:cubicBezTo>
                  <a:cubicBezTo>
                    <a:pt x="899" y="1236"/>
                    <a:pt x="785" y="1236"/>
                    <a:pt x="671" y="1236"/>
                  </a:cubicBezTo>
                  <a:cubicBezTo>
                    <a:pt x="651" y="1236"/>
                    <a:pt x="651" y="1236"/>
                    <a:pt x="651" y="1215"/>
                  </a:cubicBezTo>
                  <a:cubicBezTo>
                    <a:pt x="651" y="1091"/>
                    <a:pt x="651" y="966"/>
                    <a:pt x="651" y="842"/>
                  </a:cubicBezTo>
                  <a:cubicBezTo>
                    <a:pt x="651" y="836"/>
                    <a:pt x="651" y="830"/>
                    <a:pt x="651" y="824"/>
                  </a:cubicBezTo>
                  <a:cubicBezTo>
                    <a:pt x="649" y="824"/>
                    <a:pt x="648" y="824"/>
                    <a:pt x="647" y="8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1" name="Freeform 24"/>
            <p:cNvSpPr>
              <a:spLocks noEditPoints="1"/>
            </p:cNvSpPr>
            <p:nvPr/>
          </p:nvSpPr>
          <p:spPr bwMode="gray">
            <a:xfrm>
              <a:off x="7618413" y="6118225"/>
              <a:ext cx="601663" cy="571500"/>
            </a:xfrm>
            <a:custGeom>
              <a:avLst/>
              <a:gdLst>
                <a:gd name="T0" fmla="*/ 631 w 1302"/>
                <a:gd name="T1" fmla="*/ 1012 h 1237"/>
                <a:gd name="T2" fmla="*/ 579 w 1302"/>
                <a:gd name="T3" fmla="*/ 1036 h 1237"/>
                <a:gd name="T4" fmla="*/ 226 w 1302"/>
                <a:gd name="T5" fmla="*/ 1201 h 1237"/>
                <a:gd name="T6" fmla="*/ 160 w 1302"/>
                <a:gd name="T7" fmla="*/ 1232 h 1237"/>
                <a:gd name="T8" fmla="*/ 140 w 1302"/>
                <a:gd name="T9" fmla="*/ 1226 h 1237"/>
                <a:gd name="T10" fmla="*/ 7 w 1302"/>
                <a:gd name="T11" fmla="*/ 1021 h 1237"/>
                <a:gd name="T12" fmla="*/ 15 w 1302"/>
                <a:gd name="T13" fmla="*/ 1008 h 1237"/>
                <a:gd name="T14" fmla="*/ 100 w 1302"/>
                <a:gd name="T15" fmla="*/ 1008 h 1237"/>
                <a:gd name="T16" fmla="*/ 121 w 1302"/>
                <a:gd name="T17" fmla="*/ 997 h 1237"/>
                <a:gd name="T18" fmla="*/ 644 w 1302"/>
                <a:gd name="T19" fmla="*/ 191 h 1237"/>
                <a:gd name="T20" fmla="*/ 760 w 1302"/>
                <a:gd name="T21" fmla="*/ 12 h 1237"/>
                <a:gd name="T22" fmla="*/ 782 w 1302"/>
                <a:gd name="T23" fmla="*/ 0 h 1237"/>
                <a:gd name="T24" fmla="*/ 1283 w 1302"/>
                <a:gd name="T25" fmla="*/ 0 h 1237"/>
                <a:gd name="T26" fmla="*/ 1302 w 1302"/>
                <a:gd name="T27" fmla="*/ 21 h 1237"/>
                <a:gd name="T28" fmla="*/ 1302 w 1302"/>
                <a:gd name="T29" fmla="*/ 391 h 1237"/>
                <a:gd name="T30" fmla="*/ 1302 w 1302"/>
                <a:gd name="T31" fmla="*/ 888 h 1237"/>
                <a:gd name="T32" fmla="*/ 1278 w 1302"/>
                <a:gd name="T33" fmla="*/ 912 h 1237"/>
                <a:gd name="T34" fmla="*/ 1005 w 1302"/>
                <a:gd name="T35" fmla="*/ 912 h 1237"/>
                <a:gd name="T36" fmla="*/ 981 w 1302"/>
                <a:gd name="T37" fmla="*/ 889 h 1237"/>
                <a:gd name="T38" fmla="*/ 981 w 1302"/>
                <a:gd name="T39" fmla="*/ 771 h 1237"/>
                <a:gd name="T40" fmla="*/ 964 w 1302"/>
                <a:gd name="T41" fmla="*/ 754 h 1237"/>
                <a:gd name="T42" fmla="*/ 673 w 1302"/>
                <a:gd name="T43" fmla="*/ 754 h 1237"/>
                <a:gd name="T44" fmla="*/ 651 w 1302"/>
                <a:gd name="T45" fmla="*/ 766 h 1237"/>
                <a:gd name="T46" fmla="*/ 502 w 1302"/>
                <a:gd name="T47" fmla="*/ 995 h 1237"/>
                <a:gd name="T48" fmla="*/ 509 w 1302"/>
                <a:gd name="T49" fmla="*/ 1008 h 1237"/>
                <a:gd name="T50" fmla="*/ 613 w 1302"/>
                <a:gd name="T51" fmla="*/ 1008 h 1237"/>
                <a:gd name="T52" fmla="*/ 631 w 1302"/>
                <a:gd name="T53" fmla="*/ 1012 h 1237"/>
                <a:gd name="T54" fmla="*/ 981 w 1302"/>
                <a:gd name="T55" fmla="*/ 265 h 1237"/>
                <a:gd name="T56" fmla="*/ 970 w 1302"/>
                <a:gd name="T57" fmla="*/ 274 h 1237"/>
                <a:gd name="T58" fmla="*/ 770 w 1302"/>
                <a:gd name="T59" fmla="*/ 582 h 1237"/>
                <a:gd name="T60" fmla="*/ 767 w 1302"/>
                <a:gd name="T61" fmla="*/ 591 h 1237"/>
                <a:gd name="T62" fmla="*/ 777 w 1302"/>
                <a:gd name="T63" fmla="*/ 594 h 1237"/>
                <a:gd name="T64" fmla="*/ 960 w 1302"/>
                <a:gd name="T65" fmla="*/ 594 h 1237"/>
                <a:gd name="T66" fmla="*/ 981 w 1302"/>
                <a:gd name="T67" fmla="*/ 573 h 1237"/>
                <a:gd name="T68" fmla="*/ 981 w 1302"/>
                <a:gd name="T69" fmla="*/ 281 h 1237"/>
                <a:gd name="T70" fmla="*/ 981 w 1302"/>
                <a:gd name="T71" fmla="*/ 265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02" h="1237">
                  <a:moveTo>
                    <a:pt x="631" y="1012"/>
                  </a:moveTo>
                  <a:cubicBezTo>
                    <a:pt x="613" y="1020"/>
                    <a:pt x="596" y="1028"/>
                    <a:pt x="579" y="1036"/>
                  </a:cubicBezTo>
                  <a:cubicBezTo>
                    <a:pt x="462" y="1091"/>
                    <a:pt x="344" y="1146"/>
                    <a:pt x="226" y="1201"/>
                  </a:cubicBezTo>
                  <a:cubicBezTo>
                    <a:pt x="204" y="1212"/>
                    <a:pt x="182" y="1221"/>
                    <a:pt x="160" y="1232"/>
                  </a:cubicBezTo>
                  <a:cubicBezTo>
                    <a:pt x="150" y="1237"/>
                    <a:pt x="145" y="1235"/>
                    <a:pt x="140" y="1226"/>
                  </a:cubicBezTo>
                  <a:cubicBezTo>
                    <a:pt x="96" y="1158"/>
                    <a:pt x="51" y="1089"/>
                    <a:pt x="7" y="1021"/>
                  </a:cubicBezTo>
                  <a:cubicBezTo>
                    <a:pt x="0" y="1010"/>
                    <a:pt x="3" y="1008"/>
                    <a:pt x="15" y="1008"/>
                  </a:cubicBezTo>
                  <a:cubicBezTo>
                    <a:pt x="43" y="1008"/>
                    <a:pt x="72" y="1008"/>
                    <a:pt x="100" y="1008"/>
                  </a:cubicBezTo>
                  <a:cubicBezTo>
                    <a:pt x="110" y="1008"/>
                    <a:pt x="116" y="1005"/>
                    <a:pt x="121" y="997"/>
                  </a:cubicBezTo>
                  <a:cubicBezTo>
                    <a:pt x="295" y="728"/>
                    <a:pt x="470" y="459"/>
                    <a:pt x="644" y="191"/>
                  </a:cubicBezTo>
                  <a:cubicBezTo>
                    <a:pt x="683" y="131"/>
                    <a:pt x="722" y="72"/>
                    <a:pt x="760" y="12"/>
                  </a:cubicBezTo>
                  <a:cubicBezTo>
                    <a:pt x="766" y="3"/>
                    <a:pt x="772" y="0"/>
                    <a:pt x="782" y="0"/>
                  </a:cubicBezTo>
                  <a:cubicBezTo>
                    <a:pt x="949" y="0"/>
                    <a:pt x="1116" y="0"/>
                    <a:pt x="1283" y="0"/>
                  </a:cubicBezTo>
                  <a:cubicBezTo>
                    <a:pt x="1299" y="0"/>
                    <a:pt x="1302" y="7"/>
                    <a:pt x="1302" y="21"/>
                  </a:cubicBezTo>
                  <a:cubicBezTo>
                    <a:pt x="1301" y="145"/>
                    <a:pt x="1302" y="268"/>
                    <a:pt x="1302" y="391"/>
                  </a:cubicBezTo>
                  <a:cubicBezTo>
                    <a:pt x="1302" y="557"/>
                    <a:pt x="1302" y="722"/>
                    <a:pt x="1302" y="888"/>
                  </a:cubicBezTo>
                  <a:cubicBezTo>
                    <a:pt x="1302" y="912"/>
                    <a:pt x="1301" y="912"/>
                    <a:pt x="1278" y="912"/>
                  </a:cubicBezTo>
                  <a:cubicBezTo>
                    <a:pt x="1187" y="912"/>
                    <a:pt x="1096" y="912"/>
                    <a:pt x="1005" y="912"/>
                  </a:cubicBezTo>
                  <a:cubicBezTo>
                    <a:pt x="981" y="912"/>
                    <a:pt x="981" y="912"/>
                    <a:pt x="981" y="889"/>
                  </a:cubicBezTo>
                  <a:cubicBezTo>
                    <a:pt x="981" y="850"/>
                    <a:pt x="981" y="810"/>
                    <a:pt x="981" y="771"/>
                  </a:cubicBezTo>
                  <a:cubicBezTo>
                    <a:pt x="981" y="758"/>
                    <a:pt x="977" y="754"/>
                    <a:pt x="964" y="754"/>
                  </a:cubicBezTo>
                  <a:cubicBezTo>
                    <a:pt x="867" y="754"/>
                    <a:pt x="770" y="754"/>
                    <a:pt x="673" y="754"/>
                  </a:cubicBezTo>
                  <a:cubicBezTo>
                    <a:pt x="662" y="754"/>
                    <a:pt x="656" y="757"/>
                    <a:pt x="651" y="766"/>
                  </a:cubicBezTo>
                  <a:cubicBezTo>
                    <a:pt x="602" y="842"/>
                    <a:pt x="552" y="918"/>
                    <a:pt x="502" y="995"/>
                  </a:cubicBezTo>
                  <a:cubicBezTo>
                    <a:pt x="495" y="1005"/>
                    <a:pt x="497" y="1008"/>
                    <a:pt x="509" y="1008"/>
                  </a:cubicBezTo>
                  <a:cubicBezTo>
                    <a:pt x="544" y="1008"/>
                    <a:pt x="578" y="1008"/>
                    <a:pt x="613" y="1008"/>
                  </a:cubicBezTo>
                  <a:cubicBezTo>
                    <a:pt x="618" y="1008"/>
                    <a:pt x="624" y="1006"/>
                    <a:pt x="631" y="1012"/>
                  </a:cubicBezTo>
                  <a:close/>
                  <a:moveTo>
                    <a:pt x="981" y="265"/>
                  </a:moveTo>
                  <a:cubicBezTo>
                    <a:pt x="974" y="267"/>
                    <a:pt x="972" y="271"/>
                    <a:pt x="970" y="274"/>
                  </a:cubicBezTo>
                  <a:cubicBezTo>
                    <a:pt x="904" y="377"/>
                    <a:pt x="837" y="479"/>
                    <a:pt x="770" y="582"/>
                  </a:cubicBezTo>
                  <a:cubicBezTo>
                    <a:pt x="769" y="585"/>
                    <a:pt x="766" y="589"/>
                    <a:pt x="767" y="591"/>
                  </a:cubicBezTo>
                  <a:cubicBezTo>
                    <a:pt x="768" y="596"/>
                    <a:pt x="773" y="594"/>
                    <a:pt x="777" y="594"/>
                  </a:cubicBezTo>
                  <a:cubicBezTo>
                    <a:pt x="838" y="594"/>
                    <a:pt x="899" y="594"/>
                    <a:pt x="960" y="594"/>
                  </a:cubicBezTo>
                  <a:cubicBezTo>
                    <a:pt x="981" y="594"/>
                    <a:pt x="981" y="594"/>
                    <a:pt x="981" y="573"/>
                  </a:cubicBezTo>
                  <a:cubicBezTo>
                    <a:pt x="981" y="476"/>
                    <a:pt x="981" y="378"/>
                    <a:pt x="981" y="281"/>
                  </a:cubicBezTo>
                  <a:cubicBezTo>
                    <a:pt x="981" y="276"/>
                    <a:pt x="981" y="271"/>
                    <a:pt x="981" y="2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2" name="Freeform 25"/>
            <p:cNvSpPr>
              <a:spLocks noEditPoints="1"/>
            </p:cNvSpPr>
            <p:nvPr/>
          </p:nvSpPr>
          <p:spPr bwMode="gray">
            <a:xfrm>
              <a:off x="8740775" y="6118225"/>
              <a:ext cx="420688" cy="420688"/>
            </a:xfrm>
            <a:custGeom>
              <a:avLst/>
              <a:gdLst>
                <a:gd name="T0" fmla="*/ 912 w 912"/>
                <a:gd name="T1" fmla="*/ 458 h 912"/>
                <a:gd name="T2" fmla="*/ 912 w 912"/>
                <a:gd name="T3" fmla="*/ 789 h 912"/>
                <a:gd name="T4" fmla="*/ 789 w 912"/>
                <a:gd name="T5" fmla="*/ 912 h 912"/>
                <a:gd name="T6" fmla="*/ 130 w 912"/>
                <a:gd name="T7" fmla="*/ 912 h 912"/>
                <a:gd name="T8" fmla="*/ 0 w 912"/>
                <a:gd name="T9" fmla="*/ 782 h 912"/>
                <a:gd name="T10" fmla="*/ 0 w 912"/>
                <a:gd name="T11" fmla="*/ 404 h 912"/>
                <a:gd name="T12" fmla="*/ 0 w 912"/>
                <a:gd name="T13" fmla="*/ 130 h 912"/>
                <a:gd name="T14" fmla="*/ 37 w 912"/>
                <a:gd name="T15" fmla="*/ 35 h 912"/>
                <a:gd name="T16" fmla="*/ 120 w 912"/>
                <a:gd name="T17" fmla="*/ 0 h 912"/>
                <a:gd name="T18" fmla="*/ 794 w 912"/>
                <a:gd name="T19" fmla="*/ 0 h 912"/>
                <a:gd name="T20" fmla="*/ 912 w 912"/>
                <a:gd name="T21" fmla="*/ 120 h 912"/>
                <a:gd name="T22" fmla="*/ 912 w 912"/>
                <a:gd name="T23" fmla="*/ 458 h 912"/>
                <a:gd name="T24" fmla="*/ 593 w 912"/>
                <a:gd name="T25" fmla="*/ 456 h 912"/>
                <a:gd name="T26" fmla="*/ 593 w 912"/>
                <a:gd name="T27" fmla="*/ 338 h 912"/>
                <a:gd name="T28" fmla="*/ 575 w 912"/>
                <a:gd name="T29" fmla="*/ 319 h 912"/>
                <a:gd name="T30" fmla="*/ 338 w 912"/>
                <a:gd name="T31" fmla="*/ 319 h 912"/>
                <a:gd name="T32" fmla="*/ 320 w 912"/>
                <a:gd name="T33" fmla="*/ 337 h 912"/>
                <a:gd name="T34" fmla="*/ 320 w 912"/>
                <a:gd name="T35" fmla="*/ 576 h 912"/>
                <a:gd name="T36" fmla="*/ 337 w 912"/>
                <a:gd name="T37" fmla="*/ 594 h 912"/>
                <a:gd name="T38" fmla="*/ 577 w 912"/>
                <a:gd name="T39" fmla="*/ 594 h 912"/>
                <a:gd name="T40" fmla="*/ 593 w 912"/>
                <a:gd name="T41" fmla="*/ 578 h 912"/>
                <a:gd name="T42" fmla="*/ 593 w 912"/>
                <a:gd name="T43" fmla="*/ 456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2" h="912">
                  <a:moveTo>
                    <a:pt x="912" y="458"/>
                  </a:moveTo>
                  <a:cubicBezTo>
                    <a:pt x="912" y="568"/>
                    <a:pt x="912" y="679"/>
                    <a:pt x="912" y="789"/>
                  </a:cubicBezTo>
                  <a:cubicBezTo>
                    <a:pt x="912" y="860"/>
                    <a:pt x="859" y="912"/>
                    <a:pt x="789" y="912"/>
                  </a:cubicBezTo>
                  <a:cubicBezTo>
                    <a:pt x="569" y="912"/>
                    <a:pt x="350" y="912"/>
                    <a:pt x="130" y="912"/>
                  </a:cubicBezTo>
                  <a:cubicBezTo>
                    <a:pt x="51" y="912"/>
                    <a:pt x="0" y="862"/>
                    <a:pt x="0" y="782"/>
                  </a:cubicBezTo>
                  <a:cubicBezTo>
                    <a:pt x="0" y="656"/>
                    <a:pt x="0" y="530"/>
                    <a:pt x="0" y="404"/>
                  </a:cubicBezTo>
                  <a:cubicBezTo>
                    <a:pt x="0" y="312"/>
                    <a:pt x="0" y="221"/>
                    <a:pt x="0" y="130"/>
                  </a:cubicBezTo>
                  <a:cubicBezTo>
                    <a:pt x="0" y="93"/>
                    <a:pt x="10" y="61"/>
                    <a:pt x="37" y="35"/>
                  </a:cubicBezTo>
                  <a:cubicBezTo>
                    <a:pt x="60" y="12"/>
                    <a:pt x="88" y="1"/>
                    <a:pt x="120" y="0"/>
                  </a:cubicBezTo>
                  <a:cubicBezTo>
                    <a:pt x="345" y="0"/>
                    <a:pt x="569" y="0"/>
                    <a:pt x="794" y="0"/>
                  </a:cubicBezTo>
                  <a:cubicBezTo>
                    <a:pt x="860" y="1"/>
                    <a:pt x="912" y="55"/>
                    <a:pt x="912" y="120"/>
                  </a:cubicBezTo>
                  <a:cubicBezTo>
                    <a:pt x="912" y="233"/>
                    <a:pt x="912" y="345"/>
                    <a:pt x="912" y="458"/>
                  </a:cubicBezTo>
                  <a:close/>
                  <a:moveTo>
                    <a:pt x="593" y="456"/>
                  </a:moveTo>
                  <a:cubicBezTo>
                    <a:pt x="593" y="417"/>
                    <a:pt x="593" y="377"/>
                    <a:pt x="593" y="338"/>
                  </a:cubicBezTo>
                  <a:cubicBezTo>
                    <a:pt x="594" y="324"/>
                    <a:pt x="590" y="318"/>
                    <a:pt x="575" y="319"/>
                  </a:cubicBezTo>
                  <a:cubicBezTo>
                    <a:pt x="496" y="319"/>
                    <a:pt x="417" y="319"/>
                    <a:pt x="338" y="319"/>
                  </a:cubicBezTo>
                  <a:cubicBezTo>
                    <a:pt x="325" y="319"/>
                    <a:pt x="320" y="323"/>
                    <a:pt x="320" y="337"/>
                  </a:cubicBezTo>
                  <a:cubicBezTo>
                    <a:pt x="321" y="416"/>
                    <a:pt x="321" y="496"/>
                    <a:pt x="320" y="576"/>
                  </a:cubicBezTo>
                  <a:cubicBezTo>
                    <a:pt x="320" y="589"/>
                    <a:pt x="324" y="594"/>
                    <a:pt x="337" y="594"/>
                  </a:cubicBezTo>
                  <a:cubicBezTo>
                    <a:pt x="417" y="593"/>
                    <a:pt x="497" y="593"/>
                    <a:pt x="577" y="594"/>
                  </a:cubicBezTo>
                  <a:cubicBezTo>
                    <a:pt x="589" y="594"/>
                    <a:pt x="593" y="590"/>
                    <a:pt x="593" y="578"/>
                  </a:cubicBezTo>
                  <a:cubicBezTo>
                    <a:pt x="593" y="537"/>
                    <a:pt x="593" y="497"/>
                    <a:pt x="593" y="4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3" name="Freeform 26"/>
            <p:cNvSpPr>
              <a:spLocks/>
            </p:cNvSpPr>
            <p:nvPr/>
          </p:nvSpPr>
          <p:spPr bwMode="gray">
            <a:xfrm>
              <a:off x="8269288" y="6118225"/>
              <a:ext cx="422275" cy="420688"/>
            </a:xfrm>
            <a:custGeom>
              <a:avLst/>
              <a:gdLst>
                <a:gd name="T0" fmla="*/ 505 w 911"/>
                <a:gd name="T1" fmla="*/ 0 h 912"/>
                <a:gd name="T2" fmla="*/ 887 w 911"/>
                <a:gd name="T3" fmla="*/ 0 h 912"/>
                <a:gd name="T4" fmla="*/ 910 w 911"/>
                <a:gd name="T5" fmla="*/ 22 h 912"/>
                <a:gd name="T6" fmla="*/ 910 w 911"/>
                <a:gd name="T7" fmla="*/ 298 h 912"/>
                <a:gd name="T8" fmla="*/ 889 w 911"/>
                <a:gd name="T9" fmla="*/ 319 h 912"/>
                <a:gd name="T10" fmla="*/ 342 w 911"/>
                <a:gd name="T11" fmla="*/ 319 h 912"/>
                <a:gd name="T12" fmla="*/ 319 w 911"/>
                <a:gd name="T13" fmla="*/ 342 h 912"/>
                <a:gd name="T14" fmla="*/ 318 w 911"/>
                <a:gd name="T15" fmla="*/ 575 h 912"/>
                <a:gd name="T16" fmla="*/ 338 w 911"/>
                <a:gd name="T17" fmla="*/ 594 h 912"/>
                <a:gd name="T18" fmla="*/ 572 w 911"/>
                <a:gd name="T19" fmla="*/ 594 h 912"/>
                <a:gd name="T20" fmla="*/ 592 w 911"/>
                <a:gd name="T21" fmla="*/ 574 h 912"/>
                <a:gd name="T22" fmla="*/ 591 w 911"/>
                <a:gd name="T23" fmla="*/ 529 h 912"/>
                <a:gd name="T24" fmla="*/ 570 w 911"/>
                <a:gd name="T25" fmla="*/ 507 h 912"/>
                <a:gd name="T26" fmla="*/ 473 w 911"/>
                <a:gd name="T27" fmla="*/ 508 h 912"/>
                <a:gd name="T28" fmla="*/ 453 w 911"/>
                <a:gd name="T29" fmla="*/ 489 h 912"/>
                <a:gd name="T30" fmla="*/ 453 w 911"/>
                <a:gd name="T31" fmla="*/ 420 h 912"/>
                <a:gd name="T32" fmla="*/ 469 w 911"/>
                <a:gd name="T33" fmla="*/ 405 h 912"/>
                <a:gd name="T34" fmla="*/ 895 w 911"/>
                <a:gd name="T35" fmla="*/ 405 h 912"/>
                <a:gd name="T36" fmla="*/ 910 w 911"/>
                <a:gd name="T37" fmla="*/ 421 h 912"/>
                <a:gd name="T38" fmla="*/ 910 w 911"/>
                <a:gd name="T39" fmla="*/ 802 h 912"/>
                <a:gd name="T40" fmla="*/ 788 w 911"/>
                <a:gd name="T41" fmla="*/ 912 h 912"/>
                <a:gd name="T42" fmla="*/ 233 w 911"/>
                <a:gd name="T43" fmla="*/ 912 h 912"/>
                <a:gd name="T44" fmla="*/ 122 w 911"/>
                <a:gd name="T45" fmla="*/ 912 h 912"/>
                <a:gd name="T46" fmla="*/ 0 w 911"/>
                <a:gd name="T47" fmla="*/ 790 h 912"/>
                <a:gd name="T48" fmla="*/ 0 w 911"/>
                <a:gd name="T49" fmla="*/ 123 h 912"/>
                <a:gd name="T50" fmla="*/ 122 w 911"/>
                <a:gd name="T51" fmla="*/ 0 h 912"/>
                <a:gd name="T52" fmla="*/ 505 w 911"/>
                <a:gd name="T53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11" h="912">
                  <a:moveTo>
                    <a:pt x="505" y="0"/>
                  </a:moveTo>
                  <a:cubicBezTo>
                    <a:pt x="632" y="0"/>
                    <a:pt x="760" y="0"/>
                    <a:pt x="887" y="0"/>
                  </a:cubicBezTo>
                  <a:cubicBezTo>
                    <a:pt x="910" y="0"/>
                    <a:pt x="910" y="0"/>
                    <a:pt x="910" y="22"/>
                  </a:cubicBezTo>
                  <a:cubicBezTo>
                    <a:pt x="910" y="114"/>
                    <a:pt x="910" y="206"/>
                    <a:pt x="910" y="298"/>
                  </a:cubicBezTo>
                  <a:cubicBezTo>
                    <a:pt x="910" y="319"/>
                    <a:pt x="910" y="319"/>
                    <a:pt x="889" y="319"/>
                  </a:cubicBezTo>
                  <a:cubicBezTo>
                    <a:pt x="707" y="319"/>
                    <a:pt x="524" y="319"/>
                    <a:pt x="342" y="319"/>
                  </a:cubicBezTo>
                  <a:cubicBezTo>
                    <a:pt x="319" y="319"/>
                    <a:pt x="319" y="319"/>
                    <a:pt x="319" y="342"/>
                  </a:cubicBezTo>
                  <a:cubicBezTo>
                    <a:pt x="319" y="420"/>
                    <a:pt x="319" y="497"/>
                    <a:pt x="318" y="575"/>
                  </a:cubicBezTo>
                  <a:cubicBezTo>
                    <a:pt x="318" y="590"/>
                    <a:pt x="323" y="594"/>
                    <a:pt x="338" y="594"/>
                  </a:cubicBezTo>
                  <a:cubicBezTo>
                    <a:pt x="416" y="593"/>
                    <a:pt x="494" y="593"/>
                    <a:pt x="572" y="594"/>
                  </a:cubicBezTo>
                  <a:cubicBezTo>
                    <a:pt x="587" y="594"/>
                    <a:pt x="593" y="590"/>
                    <a:pt x="592" y="574"/>
                  </a:cubicBezTo>
                  <a:cubicBezTo>
                    <a:pt x="591" y="559"/>
                    <a:pt x="592" y="544"/>
                    <a:pt x="591" y="529"/>
                  </a:cubicBezTo>
                  <a:cubicBezTo>
                    <a:pt x="591" y="508"/>
                    <a:pt x="591" y="507"/>
                    <a:pt x="570" y="507"/>
                  </a:cubicBezTo>
                  <a:cubicBezTo>
                    <a:pt x="538" y="507"/>
                    <a:pt x="505" y="507"/>
                    <a:pt x="473" y="508"/>
                  </a:cubicBezTo>
                  <a:cubicBezTo>
                    <a:pt x="459" y="508"/>
                    <a:pt x="453" y="504"/>
                    <a:pt x="453" y="489"/>
                  </a:cubicBezTo>
                  <a:cubicBezTo>
                    <a:pt x="454" y="466"/>
                    <a:pt x="454" y="443"/>
                    <a:pt x="453" y="420"/>
                  </a:cubicBezTo>
                  <a:cubicBezTo>
                    <a:pt x="453" y="409"/>
                    <a:pt x="458" y="405"/>
                    <a:pt x="469" y="405"/>
                  </a:cubicBezTo>
                  <a:cubicBezTo>
                    <a:pt x="611" y="405"/>
                    <a:pt x="753" y="405"/>
                    <a:pt x="895" y="405"/>
                  </a:cubicBezTo>
                  <a:cubicBezTo>
                    <a:pt x="906" y="405"/>
                    <a:pt x="910" y="409"/>
                    <a:pt x="910" y="421"/>
                  </a:cubicBezTo>
                  <a:cubicBezTo>
                    <a:pt x="910" y="548"/>
                    <a:pt x="911" y="675"/>
                    <a:pt x="910" y="802"/>
                  </a:cubicBezTo>
                  <a:cubicBezTo>
                    <a:pt x="909" y="862"/>
                    <a:pt x="853" y="912"/>
                    <a:pt x="788" y="912"/>
                  </a:cubicBezTo>
                  <a:cubicBezTo>
                    <a:pt x="603" y="912"/>
                    <a:pt x="418" y="912"/>
                    <a:pt x="233" y="912"/>
                  </a:cubicBezTo>
                  <a:cubicBezTo>
                    <a:pt x="196" y="912"/>
                    <a:pt x="159" y="912"/>
                    <a:pt x="122" y="912"/>
                  </a:cubicBezTo>
                  <a:cubicBezTo>
                    <a:pt x="52" y="912"/>
                    <a:pt x="0" y="860"/>
                    <a:pt x="0" y="790"/>
                  </a:cubicBezTo>
                  <a:cubicBezTo>
                    <a:pt x="0" y="568"/>
                    <a:pt x="0" y="345"/>
                    <a:pt x="0" y="123"/>
                  </a:cubicBezTo>
                  <a:cubicBezTo>
                    <a:pt x="0" y="53"/>
                    <a:pt x="52" y="0"/>
                    <a:pt x="122" y="0"/>
                  </a:cubicBezTo>
                  <a:cubicBezTo>
                    <a:pt x="250" y="0"/>
                    <a:pt x="377" y="0"/>
                    <a:pt x="5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8" name="Rechteck 7"/>
          <p:cNvSpPr/>
          <p:nvPr userDrawn="1"/>
        </p:nvSpPr>
        <p:spPr>
          <a:xfrm>
            <a:off x="367992" y="4946726"/>
            <a:ext cx="18694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600" dirty="0" smtClean="0"/>
              <a:t>1 - </a:t>
            </a:r>
            <a:fld id="{B1CECB9D-DB36-4911-8D16-802F277BF7AF}" type="slidenum">
              <a:rPr lang="de-DE" sz="600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de-DE" sz="600" baseline="0" dirty="0" smtClean="0"/>
              <a:t>   </a:t>
            </a:r>
            <a:r>
              <a:rPr lang="de-DE" sz="600" dirty="0" smtClean="0"/>
              <a:t>WAGO Kontakttechnik GmbH &amp; Co. KG</a:t>
            </a:r>
          </a:p>
          <a:p>
            <a:endParaRPr lang="de-DE" sz="600" dirty="0"/>
          </a:p>
        </p:txBody>
      </p:sp>
      <p:sp>
        <p:nvSpPr>
          <p:cNvPr id="40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2339974" y="4949100"/>
            <a:ext cx="5760417" cy="19440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algn="r">
              <a:defRPr sz="600" cap="all" baseline="0">
                <a:solidFill>
                  <a:schemeClr val="tx1"/>
                </a:solidFill>
              </a:defRPr>
            </a:lvl1pPr>
          </a:lstStyle>
          <a:p>
            <a:r>
              <a:rPr lang="de-DE" dirty="0" err="1" smtClean="0"/>
              <a:t>fundamentals</a:t>
            </a:r>
            <a:r>
              <a:rPr lang="de-DE" dirty="0" smtClean="0"/>
              <a:t>  |  </a:t>
            </a:r>
            <a:r>
              <a:rPr lang="de-DE" dirty="0" err="1" smtClean="0"/>
              <a:t>dated</a:t>
            </a:r>
            <a:r>
              <a:rPr lang="de-DE" dirty="0" smtClean="0"/>
              <a:t> March 2017  |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441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66" r:id="rId10"/>
    <p:sldLayoutId id="2147483667" r:id="rId11"/>
    <p:sldLayoutId id="2147483668" r:id="rId12"/>
    <p:sldLayoutId id="2147483657" r:id="rId13"/>
    <p:sldLayoutId id="2147483672" r:id="rId14"/>
    <p:sldLayoutId id="2147483669" r:id="rId15"/>
    <p:sldLayoutId id="2147483658" r:id="rId16"/>
    <p:sldLayoutId id="2147483659" r:id="rId17"/>
    <p:sldLayoutId id="2147483660" r:id="rId18"/>
    <p:sldLayoutId id="2147483673" r:id="rId19"/>
    <p:sldLayoutId id="2147483670" r:id="rId20"/>
    <p:sldLayoutId id="2147483671" r:id="rId21"/>
    <p:sldLayoutId id="2147483661" r:id="rId22"/>
    <p:sldLayoutId id="2147483665" r:id="rId23"/>
    <p:sldLayoutId id="2147483662" r:id="rId2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18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200" b="0" kern="1200" cap="all" baseline="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914400" rtl="0" eaLnBrk="1" latinLnBrk="0" hangingPunct="1">
        <a:lnSpc>
          <a:spcPct val="90000"/>
        </a:lnSpc>
        <a:spcBef>
          <a:spcPts val="400"/>
        </a:spcBef>
        <a:spcAft>
          <a:spcPts val="4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358775" indent="-180000" algn="l" defTabSz="914400" rtl="0" eaLnBrk="1" latinLnBrk="0" hangingPunct="1">
        <a:lnSpc>
          <a:spcPct val="90000"/>
        </a:lnSpc>
        <a:spcBef>
          <a:spcPts val="400"/>
        </a:spcBef>
        <a:spcAft>
          <a:spcPts val="400"/>
        </a:spcAft>
        <a:buClr>
          <a:schemeClr val="accent1"/>
        </a:buClr>
        <a:buSzPct val="100000"/>
        <a:buFont typeface="Arial" panose="020B0604020202020204" pitchFamily="34" charset="0"/>
        <a:buChar char="‒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914400" rtl="0" eaLnBrk="1" latinLnBrk="0" hangingPunct="1">
        <a:lnSpc>
          <a:spcPct val="90000"/>
        </a:lnSpc>
        <a:spcBef>
          <a:spcPts val="400"/>
        </a:spcBef>
        <a:spcAft>
          <a:spcPts val="400"/>
        </a:spcAft>
        <a:buClr>
          <a:schemeClr val="accent1"/>
        </a:buClr>
        <a:buSzPct val="90000"/>
        <a:buFont typeface="Arial" panose="020B0604020202020204" pitchFamily="34" charset="0"/>
        <a:buChar char="‒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" indent="-180000" algn="l" defTabSz="914400" rtl="0" eaLnBrk="1" latinLnBrk="0" hangingPunct="1">
        <a:lnSpc>
          <a:spcPct val="90000"/>
        </a:lnSpc>
        <a:spcBef>
          <a:spcPts val="400"/>
        </a:spcBef>
        <a:spcAft>
          <a:spcPts val="400"/>
        </a:spcAft>
        <a:buClr>
          <a:schemeClr val="accent1"/>
        </a:buClr>
        <a:buSzPct val="90000"/>
        <a:buFont typeface="+mj-lt"/>
        <a:buAutoNum type="arabicPeriod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360000" indent="-180000" algn="l" defTabSz="914400" rtl="0" eaLnBrk="1" latinLnBrk="0" hangingPunct="1">
        <a:lnSpc>
          <a:spcPct val="90000"/>
        </a:lnSpc>
        <a:spcBef>
          <a:spcPts val="400"/>
        </a:spcBef>
        <a:spcAft>
          <a:spcPts val="400"/>
        </a:spcAft>
        <a:buClr>
          <a:schemeClr val="accent1"/>
        </a:buClr>
        <a:buSzPct val="90000"/>
        <a:buFont typeface="+mj-lt"/>
        <a:buAutoNum type="arabicPeriod"/>
        <a:defRPr sz="1100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540000" indent="-180000" algn="l" defTabSz="914400" rtl="0" eaLnBrk="1" latinLnBrk="0" hangingPunct="1">
        <a:lnSpc>
          <a:spcPct val="90000"/>
        </a:lnSpc>
        <a:spcBef>
          <a:spcPts val="400"/>
        </a:spcBef>
        <a:spcAft>
          <a:spcPts val="400"/>
        </a:spcAft>
        <a:buClr>
          <a:schemeClr val="accent1"/>
        </a:buClr>
        <a:buSzPct val="90000"/>
        <a:buFont typeface="+mj-lt"/>
        <a:buAutoNum type="arabicPeriod"/>
        <a:defRPr sz="1100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000" b="0" i="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6_CZ_e!Cockpit_BASIC_Datov&#233;_typy.pptx" TargetMode="External"/><Relationship Id="rId3" Type="http://schemas.openxmlformats.org/officeDocument/2006/relationships/hyperlink" Target="1_CZ_e!Cockpit_BASIC_Wago.pptx" TargetMode="External"/><Relationship Id="rId7" Type="http://schemas.openxmlformats.org/officeDocument/2006/relationships/hyperlink" Target="5_CZ_e!Cockpit_BASIC_Programov&#225;n&#237;.pptx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4_CZ_e!Cockpit_BASIC_Software.pptx" TargetMode="External"/><Relationship Id="rId11" Type="http://schemas.openxmlformats.org/officeDocument/2006/relationships/image" Target="../media/image2.png"/><Relationship Id="rId5" Type="http://schemas.openxmlformats.org/officeDocument/2006/relationships/hyperlink" Target="3_CZ_e!Cockpit_BASIC_Hardware.pptx" TargetMode="External"/><Relationship Id="rId10" Type="http://schemas.openxmlformats.org/officeDocument/2006/relationships/hyperlink" Target="8_CZ_e!Cockpit_BASIC_P&#345;&#237;lohy.pptx" TargetMode="External"/><Relationship Id="rId4" Type="http://schemas.openxmlformats.org/officeDocument/2006/relationships/hyperlink" Target="2_CZ_e!Cockpit_BASIC_IO_System.pptx" TargetMode="External"/><Relationship Id="rId9" Type="http://schemas.openxmlformats.org/officeDocument/2006/relationships/hyperlink" Target="7_CZ_e!Cockpit_BASIC_Knihovny.ppt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platzhalter 9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42" b="18242"/>
          <a:stretch>
            <a:fillRect/>
          </a:stretch>
        </p:blipFill>
        <p:spPr/>
      </p:pic>
      <p:sp>
        <p:nvSpPr>
          <p:cNvPr id="5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smtClean="0"/>
              <a:t>Präsentationstitel  |  Name  |  Stand Mai 2017  |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smtClean="0"/>
              <a:t>S. </a:t>
            </a:r>
            <a:fld id="{B1CECB9D-DB36-4911-8D16-802F277BF7AF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Základy</a:t>
            </a:r>
            <a:r>
              <a:rPr lang="de-DE" dirty="0"/>
              <a:t> </a:t>
            </a:r>
            <a:r>
              <a:rPr lang="de-DE" dirty="0" err="1"/>
              <a:t>e!COCKPIT</a:t>
            </a:r>
            <a:endParaRPr lang="de-DE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12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61950" indent="-361950"/>
            <a:r>
              <a:rPr lang="cs-CZ" sz="1600" dirty="0" smtClean="0">
                <a:hlinkClick r:id="rId3" action="ppaction://hlinkpres?slideindex=1&amp;slidetitle="/>
              </a:rPr>
              <a:t>WAGO</a:t>
            </a:r>
            <a:r>
              <a:rPr lang="cs-CZ" sz="1600" dirty="0" smtClean="0"/>
              <a:t> </a:t>
            </a:r>
          </a:p>
          <a:p>
            <a:pPr marL="361950" indent="-361950"/>
            <a:r>
              <a:rPr lang="de-DE" sz="1600" dirty="0" smtClean="0">
                <a:hlinkClick r:id="rId4" action="ppaction://hlinkpres?slideindex=1&amp;slidetitle="/>
              </a:rPr>
              <a:t>WAGO-I/O-SYSTEM</a:t>
            </a:r>
            <a:endParaRPr lang="de-DE" sz="1600" dirty="0"/>
          </a:p>
          <a:p>
            <a:pPr marL="361950" indent="-361950"/>
            <a:r>
              <a:rPr lang="de-DE" sz="1600" dirty="0" smtClean="0">
                <a:hlinkClick r:id="rId5" action="ppaction://hlinkpres?slideindex=1&amp;slidetitle="/>
              </a:rPr>
              <a:t>Hardware</a:t>
            </a:r>
            <a:endParaRPr lang="de-DE" sz="1600" dirty="0"/>
          </a:p>
          <a:p>
            <a:pPr marL="361950" indent="-361950"/>
            <a:r>
              <a:rPr lang="de-DE" sz="1600" dirty="0">
                <a:hlinkClick r:id="rId6" action="ppaction://hlinkpres?slideindex=1&amp;slidetitle="/>
              </a:rPr>
              <a:t>Software</a:t>
            </a:r>
            <a:endParaRPr lang="de-DE" sz="1600" dirty="0"/>
          </a:p>
          <a:p>
            <a:pPr marL="361950" indent="-361950"/>
            <a:r>
              <a:rPr lang="cs-CZ" sz="1600" dirty="0" smtClean="0">
                <a:hlinkClick r:id="rId7" action="ppaction://hlinkpres?slideindex=1&amp;slidetitle="/>
              </a:rPr>
              <a:t>Programování</a:t>
            </a:r>
            <a:endParaRPr lang="de-DE" sz="1600" dirty="0"/>
          </a:p>
          <a:p>
            <a:pPr marL="361950" indent="-361950"/>
            <a:r>
              <a:rPr lang="cs-CZ" sz="1600" dirty="0" smtClean="0">
                <a:hlinkClick r:id="rId8" action="ppaction://hlinkpres?slideindex=1&amp;slidetitle="/>
              </a:rPr>
              <a:t>Datové typy </a:t>
            </a:r>
            <a:r>
              <a:rPr lang="de-DE" sz="1600" dirty="0" smtClean="0">
                <a:hlinkClick r:id="rId8" action="ppaction://hlinkpres?slideindex=1&amp;slidetitle="/>
              </a:rPr>
              <a:t>&amp; </a:t>
            </a:r>
            <a:r>
              <a:rPr lang="cs-CZ" sz="1600" dirty="0" smtClean="0">
                <a:hlinkClick r:id="rId8" action="ppaction://hlinkpres?slideindex=1&amp;slidetitle="/>
              </a:rPr>
              <a:t>Proměnné</a:t>
            </a:r>
            <a:endParaRPr lang="de-DE" sz="1600" dirty="0"/>
          </a:p>
          <a:p>
            <a:pPr marL="361950" indent="-361950"/>
            <a:r>
              <a:rPr lang="cs-CZ" sz="1600" dirty="0" smtClean="0">
                <a:hlinkClick r:id="rId9" action="ppaction://hlinkpres?slideindex=1&amp;slidetitle="/>
              </a:rPr>
              <a:t>Knihovny</a:t>
            </a:r>
            <a:endParaRPr lang="de-DE" sz="1600" dirty="0"/>
          </a:p>
          <a:p>
            <a:pPr marL="361950" indent="-361950"/>
            <a:r>
              <a:rPr lang="cs-CZ" sz="1600" dirty="0" smtClean="0">
                <a:hlinkClick r:id="rId10" action="ppaction://hlinkpres?slideindex=1&amp;slidetitle="/>
              </a:rPr>
              <a:t>Přílohy</a:t>
            </a:r>
            <a:r>
              <a:rPr lang="de-DE" sz="1600" dirty="0"/>
              <a:t>	</a:t>
            </a:r>
          </a:p>
          <a:p>
            <a:endParaRPr lang="de-DE" sz="1100" dirty="0"/>
          </a:p>
          <a:p>
            <a:endParaRPr lang="de-DE" sz="1100" dirty="0" err="1"/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431899" y="450000"/>
            <a:ext cx="6156325" cy="827486"/>
          </a:xfrm>
        </p:spPr>
        <p:txBody>
          <a:bodyPr/>
          <a:lstStyle/>
          <a:p>
            <a:r>
              <a:rPr lang="cs-CZ" dirty="0" smtClean="0"/>
              <a:t>Obsah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de-DE" smtClean="0"/>
              <a:t>fundamentals  |  dated March 2017  |</a:t>
            </a:r>
            <a:endParaRPr lang="de-DE" dirty="0"/>
          </a:p>
        </p:txBody>
      </p:sp>
      <p:pic>
        <p:nvPicPr>
          <p:cNvPr id="7" name="Bildplatzhalter 9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4"/>
          <a:stretch/>
        </p:blipFill>
        <p:spPr bwMode="gray">
          <a:xfrm>
            <a:off x="4355976" y="915566"/>
            <a:ext cx="3871309" cy="32057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138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NNOVA_CATEGORY" val="None"/>
</p:tagLst>
</file>

<file path=ppt/theme/theme1.xml><?xml version="1.0" encoding="utf-8"?>
<a:theme xmlns:a="http://schemas.openxmlformats.org/drawingml/2006/main" name="WAGO_Master_DE_16-9">
  <a:themeElements>
    <a:clrScheme name="Benutzerdefiniert 1">
      <a:dk1>
        <a:sysClr val="windowText" lastClr="000000"/>
      </a:dk1>
      <a:lt1>
        <a:sysClr val="window" lastClr="FFFFFF"/>
      </a:lt1>
      <a:dk2>
        <a:srgbClr val="E0DDD9"/>
      </a:dk2>
      <a:lt2>
        <a:srgbClr val="848380"/>
      </a:lt2>
      <a:accent1>
        <a:srgbClr val="76B828"/>
      </a:accent1>
      <a:accent2>
        <a:srgbClr val="2EAFDE"/>
      </a:accent2>
      <a:accent3>
        <a:srgbClr val="FDC300"/>
      </a:accent3>
      <a:accent4>
        <a:srgbClr val="457217"/>
      </a:accent4>
      <a:accent5>
        <a:srgbClr val="1D7492"/>
      </a:accent5>
      <a:accent6>
        <a:srgbClr val="DB9400"/>
      </a:accent6>
      <a:hlink>
        <a:srgbClr val="000000"/>
      </a:hlink>
      <a:folHlink>
        <a:srgbClr val="000000"/>
      </a:folHlink>
    </a:clrScheme>
    <a:fontScheme name="Benutzerdefinier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 w="9525" cap="sq">
          <a:solidFill>
            <a:schemeClr val="accent1"/>
          </a:solidFill>
          <a:miter lim="800000"/>
        </a:ln>
      </a:spPr>
      <a:bodyPr rot="0" spcFirstLastPara="0" vertOverflow="overflow" horzOverflow="overflow" vert="horz" wrap="square" lIns="144000" tIns="108000" rIns="144000" bIns="10800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Bef>
            <a:spcPts val="300"/>
          </a:spcBef>
          <a:spcAft>
            <a:spcPts val="300"/>
          </a:spcAft>
          <a:defRPr sz="1200" b="1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Bef>
            <a:spcPts val="400"/>
          </a:spcBef>
          <a:spcAft>
            <a:spcPts val="400"/>
          </a:spcAft>
          <a:defRPr sz="11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Benutzerdefiniert 1">
      <a:dk1>
        <a:sysClr val="windowText" lastClr="000000"/>
      </a:dk1>
      <a:lt1>
        <a:sysClr val="window" lastClr="FFFFFF"/>
      </a:lt1>
      <a:dk2>
        <a:srgbClr val="E0DDD9"/>
      </a:dk2>
      <a:lt2>
        <a:srgbClr val="848380"/>
      </a:lt2>
      <a:accent1>
        <a:srgbClr val="76B828"/>
      </a:accent1>
      <a:accent2>
        <a:srgbClr val="2EAFDE"/>
      </a:accent2>
      <a:accent3>
        <a:srgbClr val="FDC300"/>
      </a:accent3>
      <a:accent4>
        <a:srgbClr val="457217"/>
      </a:accent4>
      <a:accent5>
        <a:srgbClr val="1D7492"/>
      </a:accent5>
      <a:accent6>
        <a:srgbClr val="DB9400"/>
      </a:accent6>
      <a:hlink>
        <a:srgbClr val="000000"/>
      </a:hlink>
      <a:folHlink>
        <a:srgbClr val="000000"/>
      </a:folHlink>
    </a:clrScheme>
    <a:fontScheme name="WAG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200"/>
          </a:spcBef>
          <a:spcAft>
            <a:spcPts val="200"/>
          </a:spcAft>
          <a:defRPr sz="1200" b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0" indent="0">
          <a:spcBef>
            <a:spcPts val="200"/>
          </a:spcBef>
          <a:spcAft>
            <a:spcPts val="200"/>
          </a:spcAft>
          <a:buClr>
            <a:schemeClr val="bg2"/>
          </a:buClr>
          <a:buSzPct val="100000"/>
          <a:buFont typeface="Wingdings" panose="05000000000000000000" pitchFamily="2" charset="2"/>
          <a:buNone/>
          <a:defRPr sz="1100" dirty="0" err="1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Larissa">
  <a:themeElements>
    <a:clrScheme name="Benutzerdefiniert 1">
      <a:dk1>
        <a:sysClr val="windowText" lastClr="000000"/>
      </a:dk1>
      <a:lt1>
        <a:sysClr val="window" lastClr="FFFFFF"/>
      </a:lt1>
      <a:dk2>
        <a:srgbClr val="E0DDD9"/>
      </a:dk2>
      <a:lt2>
        <a:srgbClr val="848380"/>
      </a:lt2>
      <a:accent1>
        <a:srgbClr val="76B828"/>
      </a:accent1>
      <a:accent2>
        <a:srgbClr val="2EAFDE"/>
      </a:accent2>
      <a:accent3>
        <a:srgbClr val="FDC300"/>
      </a:accent3>
      <a:accent4>
        <a:srgbClr val="457217"/>
      </a:accent4>
      <a:accent5>
        <a:srgbClr val="1D7492"/>
      </a:accent5>
      <a:accent6>
        <a:srgbClr val="DB9400"/>
      </a:accent6>
      <a:hlink>
        <a:srgbClr val="000000"/>
      </a:hlink>
      <a:folHlink>
        <a:srgbClr val="000000"/>
      </a:folHlink>
    </a:clrScheme>
    <a:fontScheme name="WAG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200"/>
          </a:spcBef>
          <a:spcAft>
            <a:spcPts val="200"/>
          </a:spcAft>
          <a:defRPr sz="1200" b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0" indent="0">
          <a:spcBef>
            <a:spcPts val="200"/>
          </a:spcBef>
          <a:spcAft>
            <a:spcPts val="200"/>
          </a:spcAft>
          <a:buClr>
            <a:schemeClr val="bg2"/>
          </a:buClr>
          <a:buSzPct val="100000"/>
          <a:buFont typeface="Wingdings" panose="05000000000000000000" pitchFamily="2" charset="2"/>
          <a:buNone/>
          <a:defRPr sz="1100" dirty="0" err="1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WAGO_Master_DE_16-9</Template>
  <TotalTime>131</TotalTime>
  <Words>37</Words>
  <Application>Microsoft Office PowerPoint</Application>
  <PresentationFormat>Předvádění na obrazovce (16:9)</PresentationFormat>
  <Paragraphs>17</Paragraphs>
  <Slides>2</Slides>
  <Notes>2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2</vt:i4>
      </vt:variant>
    </vt:vector>
  </HeadingPairs>
  <TitlesOfParts>
    <vt:vector size="3" baseType="lpstr">
      <vt:lpstr>WAGO_Master_DE_16-9</vt:lpstr>
      <vt:lpstr>Základy e!COCKPIT</vt:lpstr>
      <vt:lpstr>Obsah</vt:lpstr>
    </vt:vector>
  </TitlesOfParts>
  <Company>Wago Kontakttechnik GmbH &amp; Co.KG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Wolf, Benjamin</dc:creator>
  <cp:lastModifiedBy>Cenefels, Filip</cp:lastModifiedBy>
  <cp:revision>129</cp:revision>
  <cp:lastPrinted>2017-04-03T10:54:58Z</cp:lastPrinted>
  <dcterms:created xsi:type="dcterms:W3CDTF">2016-09-29T10:20:21Z</dcterms:created>
  <dcterms:modified xsi:type="dcterms:W3CDTF">2017-11-03T13:55:52Z</dcterms:modified>
</cp:coreProperties>
</file>

<file path=docProps/thumbnail.jpeg>
</file>